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66"/>
    <a:srgbClr val="0000FF"/>
    <a:srgbClr val="FFFF66"/>
    <a:srgbClr val="FF9966"/>
    <a:srgbClr val="FF66CC"/>
    <a:srgbClr val="00CC99"/>
    <a:srgbClr val="FF0000"/>
    <a:srgbClr val="66CCFF"/>
    <a:srgbClr val="CCFFCC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6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9C10-CC84-4ACF-95A2-BADB1964F353}" type="datetimeFigureOut">
              <a:rPr lang="en-US" smtClean="0"/>
              <a:pPr/>
              <a:t>11/18/2012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AEB7F-7896-4DFE-ABF7-29726422353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9C10-CC84-4ACF-95A2-BADB1964F353}" type="datetimeFigureOut">
              <a:rPr lang="en-US" smtClean="0"/>
              <a:pPr/>
              <a:t>11/18/2012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AEB7F-7896-4DFE-ABF7-29726422353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9C10-CC84-4ACF-95A2-BADB1964F353}" type="datetimeFigureOut">
              <a:rPr lang="en-US" smtClean="0"/>
              <a:pPr/>
              <a:t>11/18/2012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AEB7F-7896-4DFE-ABF7-29726422353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9C10-CC84-4ACF-95A2-BADB1964F353}" type="datetimeFigureOut">
              <a:rPr lang="en-US" smtClean="0"/>
              <a:pPr/>
              <a:t>11/18/2012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AEB7F-7896-4DFE-ABF7-29726422353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9C10-CC84-4ACF-95A2-BADB1964F353}" type="datetimeFigureOut">
              <a:rPr lang="en-US" smtClean="0"/>
              <a:pPr/>
              <a:t>11/18/2012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AEB7F-7896-4DFE-ABF7-29726422353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9C10-CC84-4ACF-95A2-BADB1964F353}" type="datetimeFigureOut">
              <a:rPr lang="en-US" smtClean="0"/>
              <a:pPr/>
              <a:t>11/18/2012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AEB7F-7896-4DFE-ABF7-29726422353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9C10-CC84-4ACF-95A2-BADB1964F353}" type="datetimeFigureOut">
              <a:rPr lang="en-US" smtClean="0"/>
              <a:pPr/>
              <a:t>11/18/2012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AEB7F-7896-4DFE-ABF7-29726422353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9C10-CC84-4ACF-95A2-BADB1964F353}" type="datetimeFigureOut">
              <a:rPr lang="en-US" smtClean="0"/>
              <a:pPr/>
              <a:t>11/18/2012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AEB7F-7896-4DFE-ABF7-29726422353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9C10-CC84-4ACF-95A2-BADB1964F353}" type="datetimeFigureOut">
              <a:rPr lang="en-US" smtClean="0"/>
              <a:pPr/>
              <a:t>11/18/2012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AEB7F-7896-4DFE-ABF7-29726422353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9C10-CC84-4ACF-95A2-BADB1964F353}" type="datetimeFigureOut">
              <a:rPr lang="en-US" smtClean="0"/>
              <a:pPr/>
              <a:t>11/18/2012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AEB7F-7896-4DFE-ABF7-29726422353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09C10-CC84-4ACF-95A2-BADB1964F353}" type="datetimeFigureOut">
              <a:rPr lang="en-US" smtClean="0"/>
              <a:pPr/>
              <a:t>11/18/2012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AEB7F-7896-4DFE-ABF7-29726422353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09C10-CC84-4ACF-95A2-BADB1964F353}" type="datetimeFigureOut">
              <a:rPr lang="en-US" smtClean="0"/>
              <a:pPr/>
              <a:t>11/18/2012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AEB7F-7896-4DFE-ABF7-29726422353B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uppo 33"/>
          <p:cNvGrpSpPr/>
          <p:nvPr/>
        </p:nvGrpSpPr>
        <p:grpSpPr>
          <a:xfrm>
            <a:off x="971600" y="139267"/>
            <a:ext cx="7056784" cy="6530093"/>
            <a:chOff x="971600" y="211109"/>
            <a:chExt cx="7056784" cy="6530093"/>
          </a:xfrm>
        </p:grpSpPr>
        <p:sp>
          <p:nvSpPr>
            <p:cNvPr id="26" name="Ovale 25"/>
            <p:cNvSpPr/>
            <p:nvPr/>
          </p:nvSpPr>
          <p:spPr>
            <a:xfrm>
              <a:off x="971600" y="2864278"/>
              <a:ext cx="3528392" cy="1296144"/>
            </a:xfrm>
            <a:prstGeom prst="ellipse">
              <a:avLst/>
            </a:prstGeom>
            <a:solidFill>
              <a:srgbClr val="FF9966">
                <a:alpha val="49804"/>
              </a:srgb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</a:rPr>
                <a:t>TECNICA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27" name="Ovale 26"/>
            <p:cNvSpPr/>
            <p:nvPr/>
          </p:nvSpPr>
          <p:spPr>
            <a:xfrm>
              <a:off x="4499992" y="2864278"/>
              <a:ext cx="3528392" cy="1297245"/>
            </a:xfrm>
            <a:prstGeom prst="ellipse">
              <a:avLst/>
            </a:prstGeom>
            <a:solidFill>
              <a:srgbClr val="FF66CC">
                <a:alpha val="49804"/>
              </a:srgb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3000"/>
                </a:lnSpc>
              </a:pPr>
              <a:r>
                <a:rPr lang="en-US" sz="2800" dirty="0" smtClean="0">
                  <a:solidFill>
                    <a:schemeClr val="tx1"/>
                  </a:solidFill>
                </a:rPr>
                <a:t>   CONOSCENZA</a:t>
              </a:r>
            </a:p>
            <a:p>
              <a:pPr algn="ctr">
                <a:lnSpc>
                  <a:spcPts val="3000"/>
                </a:lnSpc>
              </a:pPr>
              <a:r>
                <a:rPr lang="en-US" sz="2800" dirty="0" smtClean="0">
                  <a:solidFill>
                    <a:schemeClr val="tx1"/>
                  </a:solidFill>
                </a:rPr>
                <a:t>   del </a:t>
              </a:r>
              <a:r>
                <a:rPr lang="en-US" sz="2800" dirty="0" err="1" smtClean="0">
                  <a:solidFill>
                    <a:schemeClr val="tx1"/>
                  </a:solidFill>
                </a:rPr>
                <a:t>fraseggio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28" name="Ovale 27"/>
            <p:cNvSpPr/>
            <p:nvPr/>
          </p:nvSpPr>
          <p:spPr>
            <a:xfrm rot="18128366">
              <a:off x="3719256" y="1310834"/>
              <a:ext cx="3528392" cy="1328941"/>
            </a:xfrm>
            <a:prstGeom prst="ellipse">
              <a:avLst/>
            </a:prstGeom>
            <a:solidFill>
              <a:srgbClr val="FFFF66">
                <a:alpha val="49804"/>
              </a:srgb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</a:rPr>
                <a:t>RITMICA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29" name="Ovale 28"/>
            <p:cNvSpPr/>
            <p:nvPr/>
          </p:nvSpPr>
          <p:spPr>
            <a:xfrm rot="3600000">
              <a:off x="1868038" y="1331502"/>
              <a:ext cx="3528392" cy="1297245"/>
            </a:xfrm>
            <a:prstGeom prst="ellipse">
              <a:avLst/>
            </a:prstGeom>
            <a:solidFill>
              <a:srgbClr val="00CC99">
                <a:alpha val="49804"/>
              </a:srgb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</a:rPr>
                <a:t>CREATIVITA'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30" name="Ovale 29"/>
            <p:cNvSpPr/>
            <p:nvPr/>
          </p:nvSpPr>
          <p:spPr>
            <a:xfrm rot="18229017">
              <a:off x="1777475" y="4303106"/>
              <a:ext cx="3528392" cy="1297245"/>
            </a:xfrm>
            <a:prstGeom prst="ellipse">
              <a:avLst/>
            </a:prstGeom>
            <a:solidFill>
              <a:srgbClr val="66CCFF">
                <a:alpha val="49804"/>
              </a:srgb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3000"/>
                </a:lnSpc>
              </a:pPr>
              <a:r>
                <a:rPr lang="en-US" sz="2800" dirty="0" smtClean="0">
                  <a:solidFill>
                    <a:schemeClr val="tx1"/>
                  </a:solidFill>
                </a:rPr>
                <a:t>CONOSCENZA</a:t>
              </a:r>
            </a:p>
            <a:p>
              <a:pPr algn="ctr">
                <a:lnSpc>
                  <a:spcPts val="3000"/>
                </a:lnSpc>
              </a:pPr>
              <a:r>
                <a:rPr lang="en-US" sz="2800" dirty="0" err="1" smtClean="0">
                  <a:solidFill>
                    <a:schemeClr val="tx1"/>
                  </a:solidFill>
                </a:rPr>
                <a:t>armonia</a:t>
              </a:r>
              <a:r>
                <a:rPr lang="en-US" sz="2800" dirty="0" smtClean="0">
                  <a:solidFill>
                    <a:schemeClr val="tx1"/>
                  </a:solidFill>
                </a:rPr>
                <a:t> e scale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32" name="Ovale 31"/>
            <p:cNvSpPr/>
            <p:nvPr/>
          </p:nvSpPr>
          <p:spPr>
            <a:xfrm rot="3449637">
              <a:off x="3689003" y="4328383"/>
              <a:ext cx="3528392" cy="1297245"/>
            </a:xfrm>
            <a:prstGeom prst="ellipse">
              <a:avLst/>
            </a:prstGeom>
            <a:solidFill>
              <a:srgbClr val="CCFF66">
                <a:alpha val="49804"/>
              </a:srgb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</a:rPr>
                <a:t>SONORITA'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31" name="Ovale 30"/>
            <p:cNvSpPr/>
            <p:nvPr/>
          </p:nvSpPr>
          <p:spPr>
            <a:xfrm>
              <a:off x="3851920" y="2792270"/>
              <a:ext cx="1368152" cy="1368152"/>
            </a:xfrm>
            <a:prstGeom prst="ellipse">
              <a:avLst/>
            </a:prstGeom>
            <a:solidFill>
              <a:srgbClr val="FF0000">
                <a:alpha val="60000"/>
              </a:srgb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/>
                <a:t>JAZZ</a:t>
              </a:r>
              <a:endParaRPr lang="en-US" sz="3200" b="1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16</Words>
  <Application>Microsoft Office PowerPoint</Application>
  <PresentationFormat>Presentazione su schermo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 </dc:creator>
  <cp:lastModifiedBy> </cp:lastModifiedBy>
  <cp:revision>3</cp:revision>
  <dcterms:created xsi:type="dcterms:W3CDTF">2012-11-18T08:29:05Z</dcterms:created>
  <dcterms:modified xsi:type="dcterms:W3CDTF">2012-11-18T18:21:11Z</dcterms:modified>
</cp:coreProperties>
</file>