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8" r:id="rId7"/>
    <p:sldId id="267" r:id="rId8"/>
    <p:sldId id="262" r:id="rId9"/>
    <p:sldId id="271" r:id="rId10"/>
    <p:sldId id="272" r:id="rId11"/>
    <p:sldId id="261" r:id="rId12"/>
    <p:sldId id="270" r:id="rId13"/>
    <p:sldId id="266" r:id="rId14"/>
    <p:sldId id="265" r:id="rId15"/>
    <p:sldId id="269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0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A3F0A-68E9-4E2E-80DB-BA38179A7C7B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33253-DD67-4180-8CE7-D9DC45080B96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file:///C:\Documents%20and%20Settings\Proprietario\Documenti\My%20Dropbox\giorgio\corsi-old\jazz\info\aaa3.mp3" TargetMode="External"/><Relationship Id="rId7" Type="http://schemas.openxmlformats.org/officeDocument/2006/relationships/image" Target="../media/image3.png"/><Relationship Id="rId2" Type="http://schemas.openxmlformats.org/officeDocument/2006/relationships/audio" Target="file:///C:\Documents%20and%20Settings\Proprietario\Documenti\My%20Dropbox\giorgio\corsi-old\jazz\info\aaa2.mp3" TargetMode="External"/><Relationship Id="rId1" Type="http://schemas.openxmlformats.org/officeDocument/2006/relationships/audio" Target="file:///C:\Documents%20and%20Settings\Proprietario\Documenti\My%20Dropbox\giorgio\corsi-old\jazz\info\aaa1.mp3" TargetMode="Externa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Proprietario\Documenti\My%20Dropbox\giorgio\corsi-old\jazz\info\beats.mp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igura a mano libera 13"/>
          <p:cNvSpPr/>
          <p:nvPr/>
        </p:nvSpPr>
        <p:spPr>
          <a:xfrm>
            <a:off x="251520" y="2198040"/>
            <a:ext cx="8510342" cy="1158952"/>
          </a:xfrm>
          <a:custGeom>
            <a:avLst/>
            <a:gdLst>
              <a:gd name="connsiteX0" fmla="*/ 0 w 8570794"/>
              <a:gd name="connsiteY0" fmla="*/ 852985 h 1624084"/>
              <a:gd name="connsiteX1" fmla="*/ 1296537 w 8570794"/>
              <a:gd name="connsiteY1" fmla="*/ 852985 h 1624084"/>
              <a:gd name="connsiteX2" fmla="*/ 2661313 w 8570794"/>
              <a:gd name="connsiteY2" fmla="*/ 75063 h 1624084"/>
              <a:gd name="connsiteX3" fmla="*/ 4148919 w 8570794"/>
              <a:gd name="connsiteY3" fmla="*/ 1303361 h 1624084"/>
              <a:gd name="connsiteX4" fmla="*/ 5773003 w 8570794"/>
              <a:gd name="connsiteY4" fmla="*/ 784746 h 1624084"/>
              <a:gd name="connsiteX5" fmla="*/ 7124131 w 8570794"/>
              <a:gd name="connsiteY5" fmla="*/ 1494430 h 1624084"/>
              <a:gd name="connsiteX6" fmla="*/ 8570794 w 8570794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939159 h 1549700"/>
              <a:gd name="connsiteX1" fmla="*/ 1236085 w 8510342"/>
              <a:gd name="connsiteY1" fmla="*/ 778601 h 1549700"/>
              <a:gd name="connsiteX2" fmla="*/ 2664295 w 8510342"/>
              <a:gd name="connsiteY2" fmla="*/ 75063 h 1549700"/>
              <a:gd name="connsiteX3" fmla="*/ 4088467 w 8510342"/>
              <a:gd name="connsiteY3" fmla="*/ 1228977 h 1549700"/>
              <a:gd name="connsiteX4" fmla="*/ 5712551 w 8510342"/>
              <a:gd name="connsiteY4" fmla="*/ 710362 h 1549700"/>
              <a:gd name="connsiteX5" fmla="*/ 7063679 w 8510342"/>
              <a:gd name="connsiteY5" fmla="*/ 1420046 h 1549700"/>
              <a:gd name="connsiteX6" fmla="*/ 8510342 w 8510342"/>
              <a:gd name="connsiteY6" fmla="*/ 1488285 h 1549700"/>
              <a:gd name="connsiteX0" fmla="*/ 0 w 8510342"/>
              <a:gd name="connsiteY0" fmla="*/ 651127 h 1261668"/>
              <a:gd name="connsiteX1" fmla="*/ 1236085 w 8510342"/>
              <a:gd name="connsiteY1" fmla="*/ 490569 h 1261668"/>
              <a:gd name="connsiteX2" fmla="*/ 2664295 w 8510342"/>
              <a:gd name="connsiteY2" fmla="*/ 75063 h 1261668"/>
              <a:gd name="connsiteX3" fmla="*/ 4088467 w 8510342"/>
              <a:gd name="connsiteY3" fmla="*/ 940945 h 1261668"/>
              <a:gd name="connsiteX4" fmla="*/ 5712551 w 8510342"/>
              <a:gd name="connsiteY4" fmla="*/ 422330 h 1261668"/>
              <a:gd name="connsiteX5" fmla="*/ 7063679 w 8510342"/>
              <a:gd name="connsiteY5" fmla="*/ 1132014 h 1261668"/>
              <a:gd name="connsiteX6" fmla="*/ 8510342 w 8510342"/>
              <a:gd name="connsiteY6" fmla="*/ 1200253 h 1261668"/>
              <a:gd name="connsiteX0" fmla="*/ 0 w 8510342"/>
              <a:gd name="connsiteY0" fmla="*/ 579119 h 1189660"/>
              <a:gd name="connsiteX1" fmla="*/ 1236085 w 8510342"/>
              <a:gd name="connsiteY1" fmla="*/ 418561 h 1189660"/>
              <a:gd name="connsiteX2" fmla="*/ 2592287 w 8510342"/>
              <a:gd name="connsiteY2" fmla="*/ 75063 h 1189660"/>
              <a:gd name="connsiteX3" fmla="*/ 4088467 w 8510342"/>
              <a:gd name="connsiteY3" fmla="*/ 868937 h 1189660"/>
              <a:gd name="connsiteX4" fmla="*/ 5712551 w 8510342"/>
              <a:gd name="connsiteY4" fmla="*/ 350322 h 1189660"/>
              <a:gd name="connsiteX5" fmla="*/ 7063679 w 8510342"/>
              <a:gd name="connsiteY5" fmla="*/ 1060006 h 1189660"/>
              <a:gd name="connsiteX6" fmla="*/ 8510342 w 8510342"/>
              <a:gd name="connsiteY6" fmla="*/ 1128245 h 1189660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712551 w 8510342"/>
              <a:gd name="connsiteY4" fmla="*/ 350322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688631 w 8510342"/>
              <a:gd name="connsiteY4" fmla="*/ 435103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0342" h="1158952">
                <a:moveTo>
                  <a:pt x="0" y="579119"/>
                </a:moveTo>
                <a:cubicBezTo>
                  <a:pt x="519666" y="582138"/>
                  <a:pt x="960003" y="523598"/>
                  <a:pt x="1236085" y="418561"/>
                </a:cubicBezTo>
                <a:cubicBezTo>
                  <a:pt x="1603519" y="288854"/>
                  <a:pt x="2116890" y="0"/>
                  <a:pt x="2592287" y="75063"/>
                </a:cubicBezTo>
                <a:cubicBezTo>
                  <a:pt x="3067684" y="150126"/>
                  <a:pt x="3572410" y="808930"/>
                  <a:pt x="4088467" y="868937"/>
                </a:cubicBezTo>
                <a:cubicBezTo>
                  <a:pt x="4604524" y="928944"/>
                  <a:pt x="5193912" y="423399"/>
                  <a:pt x="5688631" y="435103"/>
                </a:cubicBezTo>
                <a:cubicBezTo>
                  <a:pt x="6183350" y="446807"/>
                  <a:pt x="6586498" y="823635"/>
                  <a:pt x="7056783" y="939159"/>
                </a:cubicBezTo>
                <a:cubicBezTo>
                  <a:pt x="7527068" y="1054683"/>
                  <a:pt x="8020159" y="1158952"/>
                  <a:pt x="8510342" y="1128245"/>
                </a:cubicBezTo>
              </a:path>
            </a:pathLst>
          </a:custGeom>
          <a:ln w="10160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igura a mano libera 17"/>
          <p:cNvSpPr/>
          <p:nvPr/>
        </p:nvSpPr>
        <p:spPr>
          <a:xfrm>
            <a:off x="251520" y="4681758"/>
            <a:ext cx="8510342" cy="1158952"/>
          </a:xfrm>
          <a:custGeom>
            <a:avLst/>
            <a:gdLst>
              <a:gd name="connsiteX0" fmla="*/ 0 w 8570794"/>
              <a:gd name="connsiteY0" fmla="*/ 852985 h 1624084"/>
              <a:gd name="connsiteX1" fmla="*/ 1296537 w 8570794"/>
              <a:gd name="connsiteY1" fmla="*/ 852985 h 1624084"/>
              <a:gd name="connsiteX2" fmla="*/ 2661313 w 8570794"/>
              <a:gd name="connsiteY2" fmla="*/ 75063 h 1624084"/>
              <a:gd name="connsiteX3" fmla="*/ 4148919 w 8570794"/>
              <a:gd name="connsiteY3" fmla="*/ 1303361 h 1624084"/>
              <a:gd name="connsiteX4" fmla="*/ 5773003 w 8570794"/>
              <a:gd name="connsiteY4" fmla="*/ 784746 h 1624084"/>
              <a:gd name="connsiteX5" fmla="*/ 7124131 w 8570794"/>
              <a:gd name="connsiteY5" fmla="*/ 1494430 h 1624084"/>
              <a:gd name="connsiteX6" fmla="*/ 8570794 w 8570794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939159 h 1549700"/>
              <a:gd name="connsiteX1" fmla="*/ 1236085 w 8510342"/>
              <a:gd name="connsiteY1" fmla="*/ 778601 h 1549700"/>
              <a:gd name="connsiteX2" fmla="*/ 2664295 w 8510342"/>
              <a:gd name="connsiteY2" fmla="*/ 75063 h 1549700"/>
              <a:gd name="connsiteX3" fmla="*/ 4088467 w 8510342"/>
              <a:gd name="connsiteY3" fmla="*/ 1228977 h 1549700"/>
              <a:gd name="connsiteX4" fmla="*/ 5712551 w 8510342"/>
              <a:gd name="connsiteY4" fmla="*/ 710362 h 1549700"/>
              <a:gd name="connsiteX5" fmla="*/ 7063679 w 8510342"/>
              <a:gd name="connsiteY5" fmla="*/ 1420046 h 1549700"/>
              <a:gd name="connsiteX6" fmla="*/ 8510342 w 8510342"/>
              <a:gd name="connsiteY6" fmla="*/ 1488285 h 1549700"/>
              <a:gd name="connsiteX0" fmla="*/ 0 w 8510342"/>
              <a:gd name="connsiteY0" fmla="*/ 651127 h 1261668"/>
              <a:gd name="connsiteX1" fmla="*/ 1236085 w 8510342"/>
              <a:gd name="connsiteY1" fmla="*/ 490569 h 1261668"/>
              <a:gd name="connsiteX2" fmla="*/ 2664295 w 8510342"/>
              <a:gd name="connsiteY2" fmla="*/ 75063 h 1261668"/>
              <a:gd name="connsiteX3" fmla="*/ 4088467 w 8510342"/>
              <a:gd name="connsiteY3" fmla="*/ 940945 h 1261668"/>
              <a:gd name="connsiteX4" fmla="*/ 5712551 w 8510342"/>
              <a:gd name="connsiteY4" fmla="*/ 422330 h 1261668"/>
              <a:gd name="connsiteX5" fmla="*/ 7063679 w 8510342"/>
              <a:gd name="connsiteY5" fmla="*/ 1132014 h 1261668"/>
              <a:gd name="connsiteX6" fmla="*/ 8510342 w 8510342"/>
              <a:gd name="connsiteY6" fmla="*/ 1200253 h 1261668"/>
              <a:gd name="connsiteX0" fmla="*/ 0 w 8510342"/>
              <a:gd name="connsiteY0" fmla="*/ 579119 h 1189660"/>
              <a:gd name="connsiteX1" fmla="*/ 1236085 w 8510342"/>
              <a:gd name="connsiteY1" fmla="*/ 418561 h 1189660"/>
              <a:gd name="connsiteX2" fmla="*/ 2592287 w 8510342"/>
              <a:gd name="connsiteY2" fmla="*/ 75063 h 1189660"/>
              <a:gd name="connsiteX3" fmla="*/ 4088467 w 8510342"/>
              <a:gd name="connsiteY3" fmla="*/ 868937 h 1189660"/>
              <a:gd name="connsiteX4" fmla="*/ 5712551 w 8510342"/>
              <a:gd name="connsiteY4" fmla="*/ 350322 h 1189660"/>
              <a:gd name="connsiteX5" fmla="*/ 7063679 w 8510342"/>
              <a:gd name="connsiteY5" fmla="*/ 1060006 h 1189660"/>
              <a:gd name="connsiteX6" fmla="*/ 8510342 w 8510342"/>
              <a:gd name="connsiteY6" fmla="*/ 1128245 h 1189660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712551 w 8510342"/>
              <a:gd name="connsiteY4" fmla="*/ 350322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688631 w 8510342"/>
              <a:gd name="connsiteY4" fmla="*/ 435103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0342" h="1158952">
                <a:moveTo>
                  <a:pt x="0" y="579119"/>
                </a:moveTo>
                <a:cubicBezTo>
                  <a:pt x="519666" y="582138"/>
                  <a:pt x="960003" y="523598"/>
                  <a:pt x="1236085" y="418561"/>
                </a:cubicBezTo>
                <a:cubicBezTo>
                  <a:pt x="1603519" y="288854"/>
                  <a:pt x="2116890" y="0"/>
                  <a:pt x="2592287" y="75063"/>
                </a:cubicBezTo>
                <a:cubicBezTo>
                  <a:pt x="3067684" y="150126"/>
                  <a:pt x="3572410" y="808930"/>
                  <a:pt x="4088467" y="868937"/>
                </a:cubicBezTo>
                <a:cubicBezTo>
                  <a:pt x="4604524" y="928944"/>
                  <a:pt x="5193912" y="423399"/>
                  <a:pt x="5688631" y="435103"/>
                </a:cubicBezTo>
                <a:cubicBezTo>
                  <a:pt x="6183350" y="446807"/>
                  <a:pt x="6586498" y="823635"/>
                  <a:pt x="7056783" y="939159"/>
                </a:cubicBezTo>
                <a:cubicBezTo>
                  <a:pt x="7527068" y="1054683"/>
                  <a:pt x="8020159" y="1158952"/>
                  <a:pt x="8510342" y="1128245"/>
                </a:cubicBezTo>
              </a:path>
            </a:pathLst>
          </a:custGeom>
          <a:ln w="10160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igura a mano libera 23"/>
          <p:cNvSpPr/>
          <p:nvPr/>
        </p:nvSpPr>
        <p:spPr>
          <a:xfrm>
            <a:off x="341194" y="1979282"/>
            <a:ext cx="8270543" cy="1521726"/>
          </a:xfrm>
          <a:custGeom>
            <a:avLst/>
            <a:gdLst>
              <a:gd name="connsiteX0" fmla="*/ 0 w 8270543"/>
              <a:gd name="connsiteY0" fmla="*/ 780198 h 1521726"/>
              <a:gd name="connsiteX1" fmla="*/ 382137 w 8270543"/>
              <a:gd name="connsiteY1" fmla="*/ 534538 h 1521726"/>
              <a:gd name="connsiteX2" fmla="*/ 600502 w 8270543"/>
              <a:gd name="connsiteY2" fmla="*/ 903028 h 1521726"/>
              <a:gd name="connsiteX3" fmla="*/ 887105 w 8270543"/>
              <a:gd name="connsiteY3" fmla="*/ 534538 h 1521726"/>
              <a:gd name="connsiteX4" fmla="*/ 982639 w 8270543"/>
              <a:gd name="connsiteY4" fmla="*/ 684663 h 1521726"/>
              <a:gd name="connsiteX5" fmla="*/ 1269242 w 8270543"/>
              <a:gd name="connsiteY5" fmla="*/ 316174 h 1521726"/>
              <a:gd name="connsiteX6" fmla="*/ 1473958 w 8270543"/>
              <a:gd name="connsiteY6" fmla="*/ 684663 h 1521726"/>
              <a:gd name="connsiteX7" fmla="*/ 1733266 w 8270543"/>
              <a:gd name="connsiteY7" fmla="*/ 507243 h 1521726"/>
              <a:gd name="connsiteX8" fmla="*/ 2074460 w 8270543"/>
              <a:gd name="connsiteY8" fmla="*/ 589129 h 1521726"/>
              <a:gd name="connsiteX9" fmla="*/ 2279176 w 8270543"/>
              <a:gd name="connsiteY9" fmla="*/ 166049 h 1521726"/>
              <a:gd name="connsiteX10" fmla="*/ 2634018 w 8270543"/>
              <a:gd name="connsiteY10" fmla="*/ 56866 h 1521726"/>
              <a:gd name="connsiteX11" fmla="*/ 2770496 w 8270543"/>
              <a:gd name="connsiteY11" fmla="*/ 507243 h 1521726"/>
              <a:gd name="connsiteX12" fmla="*/ 2947916 w 8270543"/>
              <a:gd name="connsiteY12" fmla="*/ 411708 h 1521726"/>
              <a:gd name="connsiteX13" fmla="*/ 3002507 w 8270543"/>
              <a:gd name="connsiteY13" fmla="*/ 821141 h 1521726"/>
              <a:gd name="connsiteX14" fmla="*/ 3330054 w 8270543"/>
              <a:gd name="connsiteY14" fmla="*/ 657368 h 1521726"/>
              <a:gd name="connsiteX15" fmla="*/ 3411940 w 8270543"/>
              <a:gd name="connsiteY15" fmla="*/ 1066801 h 1521726"/>
              <a:gd name="connsiteX16" fmla="*/ 3944203 w 8270543"/>
              <a:gd name="connsiteY16" fmla="*/ 1053153 h 1521726"/>
              <a:gd name="connsiteX17" fmla="*/ 4394579 w 8270543"/>
              <a:gd name="connsiteY17" fmla="*/ 725607 h 1521726"/>
              <a:gd name="connsiteX18" fmla="*/ 4517409 w 8270543"/>
              <a:gd name="connsiteY18" fmla="*/ 1203278 h 1521726"/>
              <a:gd name="connsiteX19" fmla="*/ 4844955 w 8270543"/>
              <a:gd name="connsiteY19" fmla="*/ 793846 h 1521726"/>
              <a:gd name="connsiteX20" fmla="*/ 5158854 w 8270543"/>
              <a:gd name="connsiteY20" fmla="*/ 943971 h 1521726"/>
              <a:gd name="connsiteX21" fmla="*/ 5268036 w 8270543"/>
              <a:gd name="connsiteY21" fmla="*/ 425356 h 1521726"/>
              <a:gd name="connsiteX22" fmla="*/ 5459105 w 8270543"/>
              <a:gd name="connsiteY22" fmla="*/ 848437 h 1521726"/>
              <a:gd name="connsiteX23" fmla="*/ 5813946 w 8270543"/>
              <a:gd name="connsiteY23" fmla="*/ 657368 h 1521726"/>
              <a:gd name="connsiteX24" fmla="*/ 6318913 w 8270543"/>
              <a:gd name="connsiteY24" fmla="*/ 971266 h 1521726"/>
              <a:gd name="connsiteX25" fmla="*/ 7042245 w 8270543"/>
              <a:gd name="connsiteY25" fmla="*/ 848437 h 1521726"/>
              <a:gd name="connsiteX26" fmla="*/ 7547212 w 8270543"/>
              <a:gd name="connsiteY26" fmla="*/ 1448938 h 1521726"/>
              <a:gd name="connsiteX27" fmla="*/ 8024884 w 8270543"/>
              <a:gd name="connsiteY27" fmla="*/ 1285165 h 1521726"/>
              <a:gd name="connsiteX28" fmla="*/ 8270543 w 8270543"/>
              <a:gd name="connsiteY28" fmla="*/ 1285165 h 1521726"/>
              <a:gd name="connsiteX0" fmla="*/ 0 w 8270543"/>
              <a:gd name="connsiteY0" fmla="*/ 780198 h 1521726"/>
              <a:gd name="connsiteX1" fmla="*/ 382137 w 8270543"/>
              <a:gd name="connsiteY1" fmla="*/ 534538 h 1521726"/>
              <a:gd name="connsiteX2" fmla="*/ 600502 w 8270543"/>
              <a:gd name="connsiteY2" fmla="*/ 903028 h 1521726"/>
              <a:gd name="connsiteX3" fmla="*/ 887105 w 8270543"/>
              <a:gd name="connsiteY3" fmla="*/ 534538 h 1521726"/>
              <a:gd name="connsiteX4" fmla="*/ 982639 w 8270543"/>
              <a:gd name="connsiteY4" fmla="*/ 684663 h 1521726"/>
              <a:gd name="connsiteX5" fmla="*/ 1269242 w 8270543"/>
              <a:gd name="connsiteY5" fmla="*/ 316174 h 1521726"/>
              <a:gd name="connsiteX6" fmla="*/ 1473958 w 8270543"/>
              <a:gd name="connsiteY6" fmla="*/ 684663 h 1521726"/>
              <a:gd name="connsiteX7" fmla="*/ 1733266 w 8270543"/>
              <a:gd name="connsiteY7" fmla="*/ 507243 h 1521726"/>
              <a:gd name="connsiteX8" fmla="*/ 2074460 w 8270543"/>
              <a:gd name="connsiteY8" fmla="*/ 589129 h 1521726"/>
              <a:gd name="connsiteX9" fmla="*/ 2279176 w 8270543"/>
              <a:gd name="connsiteY9" fmla="*/ 166049 h 1521726"/>
              <a:gd name="connsiteX10" fmla="*/ 2634018 w 8270543"/>
              <a:gd name="connsiteY10" fmla="*/ 56866 h 1521726"/>
              <a:gd name="connsiteX11" fmla="*/ 2770496 w 8270543"/>
              <a:gd name="connsiteY11" fmla="*/ 507243 h 1521726"/>
              <a:gd name="connsiteX12" fmla="*/ 2947916 w 8270543"/>
              <a:gd name="connsiteY12" fmla="*/ 411708 h 1521726"/>
              <a:gd name="connsiteX13" fmla="*/ 3002507 w 8270543"/>
              <a:gd name="connsiteY13" fmla="*/ 821141 h 1521726"/>
              <a:gd name="connsiteX14" fmla="*/ 3330054 w 8270543"/>
              <a:gd name="connsiteY14" fmla="*/ 657368 h 1521726"/>
              <a:gd name="connsiteX15" fmla="*/ 3510726 w 8270543"/>
              <a:gd name="connsiteY15" fmla="*/ 1070606 h 1521726"/>
              <a:gd name="connsiteX16" fmla="*/ 3944203 w 8270543"/>
              <a:gd name="connsiteY16" fmla="*/ 1053153 h 1521726"/>
              <a:gd name="connsiteX17" fmla="*/ 4394579 w 8270543"/>
              <a:gd name="connsiteY17" fmla="*/ 725607 h 1521726"/>
              <a:gd name="connsiteX18" fmla="*/ 4517409 w 8270543"/>
              <a:gd name="connsiteY18" fmla="*/ 1203278 h 1521726"/>
              <a:gd name="connsiteX19" fmla="*/ 4844955 w 8270543"/>
              <a:gd name="connsiteY19" fmla="*/ 793846 h 1521726"/>
              <a:gd name="connsiteX20" fmla="*/ 5158854 w 8270543"/>
              <a:gd name="connsiteY20" fmla="*/ 943971 h 1521726"/>
              <a:gd name="connsiteX21" fmla="*/ 5268036 w 8270543"/>
              <a:gd name="connsiteY21" fmla="*/ 425356 h 1521726"/>
              <a:gd name="connsiteX22" fmla="*/ 5459105 w 8270543"/>
              <a:gd name="connsiteY22" fmla="*/ 848437 h 1521726"/>
              <a:gd name="connsiteX23" fmla="*/ 5813946 w 8270543"/>
              <a:gd name="connsiteY23" fmla="*/ 657368 h 1521726"/>
              <a:gd name="connsiteX24" fmla="*/ 6318913 w 8270543"/>
              <a:gd name="connsiteY24" fmla="*/ 971266 h 1521726"/>
              <a:gd name="connsiteX25" fmla="*/ 7042245 w 8270543"/>
              <a:gd name="connsiteY25" fmla="*/ 848437 h 1521726"/>
              <a:gd name="connsiteX26" fmla="*/ 7547212 w 8270543"/>
              <a:gd name="connsiteY26" fmla="*/ 1448938 h 1521726"/>
              <a:gd name="connsiteX27" fmla="*/ 8024884 w 8270543"/>
              <a:gd name="connsiteY27" fmla="*/ 1285165 h 1521726"/>
              <a:gd name="connsiteX28" fmla="*/ 8270543 w 8270543"/>
              <a:gd name="connsiteY28" fmla="*/ 1285165 h 1521726"/>
              <a:gd name="connsiteX0" fmla="*/ 0 w 8270543"/>
              <a:gd name="connsiteY0" fmla="*/ 780198 h 1521726"/>
              <a:gd name="connsiteX1" fmla="*/ 382137 w 8270543"/>
              <a:gd name="connsiteY1" fmla="*/ 534538 h 1521726"/>
              <a:gd name="connsiteX2" fmla="*/ 600502 w 8270543"/>
              <a:gd name="connsiteY2" fmla="*/ 903028 h 1521726"/>
              <a:gd name="connsiteX3" fmla="*/ 887105 w 8270543"/>
              <a:gd name="connsiteY3" fmla="*/ 534538 h 1521726"/>
              <a:gd name="connsiteX4" fmla="*/ 982639 w 8270543"/>
              <a:gd name="connsiteY4" fmla="*/ 684663 h 1521726"/>
              <a:gd name="connsiteX5" fmla="*/ 1269242 w 8270543"/>
              <a:gd name="connsiteY5" fmla="*/ 316174 h 1521726"/>
              <a:gd name="connsiteX6" fmla="*/ 1473958 w 8270543"/>
              <a:gd name="connsiteY6" fmla="*/ 684663 h 1521726"/>
              <a:gd name="connsiteX7" fmla="*/ 1733266 w 8270543"/>
              <a:gd name="connsiteY7" fmla="*/ 507243 h 1521726"/>
              <a:gd name="connsiteX8" fmla="*/ 2074460 w 8270543"/>
              <a:gd name="connsiteY8" fmla="*/ 589129 h 1521726"/>
              <a:gd name="connsiteX9" fmla="*/ 2279176 w 8270543"/>
              <a:gd name="connsiteY9" fmla="*/ 166049 h 1521726"/>
              <a:gd name="connsiteX10" fmla="*/ 2634018 w 8270543"/>
              <a:gd name="connsiteY10" fmla="*/ 56866 h 1521726"/>
              <a:gd name="connsiteX11" fmla="*/ 2770496 w 8270543"/>
              <a:gd name="connsiteY11" fmla="*/ 507243 h 1521726"/>
              <a:gd name="connsiteX12" fmla="*/ 2947916 w 8270543"/>
              <a:gd name="connsiteY12" fmla="*/ 411708 h 1521726"/>
              <a:gd name="connsiteX13" fmla="*/ 3078678 w 8270543"/>
              <a:gd name="connsiteY13" fmla="*/ 782574 h 1521726"/>
              <a:gd name="connsiteX14" fmla="*/ 3330054 w 8270543"/>
              <a:gd name="connsiteY14" fmla="*/ 657368 h 1521726"/>
              <a:gd name="connsiteX15" fmla="*/ 3510726 w 8270543"/>
              <a:gd name="connsiteY15" fmla="*/ 1070606 h 1521726"/>
              <a:gd name="connsiteX16" fmla="*/ 3944203 w 8270543"/>
              <a:gd name="connsiteY16" fmla="*/ 1053153 h 1521726"/>
              <a:gd name="connsiteX17" fmla="*/ 4394579 w 8270543"/>
              <a:gd name="connsiteY17" fmla="*/ 725607 h 1521726"/>
              <a:gd name="connsiteX18" fmla="*/ 4517409 w 8270543"/>
              <a:gd name="connsiteY18" fmla="*/ 1203278 h 1521726"/>
              <a:gd name="connsiteX19" fmla="*/ 4844955 w 8270543"/>
              <a:gd name="connsiteY19" fmla="*/ 793846 h 1521726"/>
              <a:gd name="connsiteX20" fmla="*/ 5158854 w 8270543"/>
              <a:gd name="connsiteY20" fmla="*/ 943971 h 1521726"/>
              <a:gd name="connsiteX21" fmla="*/ 5268036 w 8270543"/>
              <a:gd name="connsiteY21" fmla="*/ 425356 h 1521726"/>
              <a:gd name="connsiteX22" fmla="*/ 5459105 w 8270543"/>
              <a:gd name="connsiteY22" fmla="*/ 848437 h 1521726"/>
              <a:gd name="connsiteX23" fmla="*/ 5813946 w 8270543"/>
              <a:gd name="connsiteY23" fmla="*/ 657368 h 1521726"/>
              <a:gd name="connsiteX24" fmla="*/ 6318913 w 8270543"/>
              <a:gd name="connsiteY24" fmla="*/ 971266 h 1521726"/>
              <a:gd name="connsiteX25" fmla="*/ 7042245 w 8270543"/>
              <a:gd name="connsiteY25" fmla="*/ 848437 h 1521726"/>
              <a:gd name="connsiteX26" fmla="*/ 7547212 w 8270543"/>
              <a:gd name="connsiteY26" fmla="*/ 1448938 h 1521726"/>
              <a:gd name="connsiteX27" fmla="*/ 8024884 w 8270543"/>
              <a:gd name="connsiteY27" fmla="*/ 1285165 h 1521726"/>
              <a:gd name="connsiteX28" fmla="*/ 8270543 w 8270543"/>
              <a:gd name="connsiteY28" fmla="*/ 1285165 h 1521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270543" h="1521726">
                <a:moveTo>
                  <a:pt x="0" y="780198"/>
                </a:moveTo>
                <a:cubicBezTo>
                  <a:pt x="141026" y="647132"/>
                  <a:pt x="282053" y="514066"/>
                  <a:pt x="382137" y="534538"/>
                </a:cubicBezTo>
                <a:cubicBezTo>
                  <a:pt x="482221" y="555010"/>
                  <a:pt x="516341" y="903028"/>
                  <a:pt x="600502" y="903028"/>
                </a:cubicBezTo>
                <a:cubicBezTo>
                  <a:pt x="684663" y="903028"/>
                  <a:pt x="823415" y="570932"/>
                  <a:pt x="887105" y="534538"/>
                </a:cubicBezTo>
                <a:cubicBezTo>
                  <a:pt x="950795" y="498144"/>
                  <a:pt x="918950" y="721057"/>
                  <a:pt x="982639" y="684663"/>
                </a:cubicBezTo>
                <a:cubicBezTo>
                  <a:pt x="1046328" y="648269"/>
                  <a:pt x="1187356" y="316174"/>
                  <a:pt x="1269242" y="316174"/>
                </a:cubicBezTo>
                <a:cubicBezTo>
                  <a:pt x="1351128" y="316174"/>
                  <a:pt x="1396621" y="652818"/>
                  <a:pt x="1473958" y="684663"/>
                </a:cubicBezTo>
                <a:cubicBezTo>
                  <a:pt x="1551295" y="716508"/>
                  <a:pt x="1633182" y="523165"/>
                  <a:pt x="1733266" y="507243"/>
                </a:cubicBezTo>
                <a:cubicBezTo>
                  <a:pt x="1833350" y="491321"/>
                  <a:pt x="1983475" y="645995"/>
                  <a:pt x="2074460" y="589129"/>
                </a:cubicBezTo>
                <a:cubicBezTo>
                  <a:pt x="2165445" y="532263"/>
                  <a:pt x="2185916" y="254759"/>
                  <a:pt x="2279176" y="166049"/>
                </a:cubicBezTo>
                <a:cubicBezTo>
                  <a:pt x="2372436" y="77339"/>
                  <a:pt x="2552131" y="0"/>
                  <a:pt x="2634018" y="56866"/>
                </a:cubicBezTo>
                <a:cubicBezTo>
                  <a:pt x="2715905" y="113732"/>
                  <a:pt x="2718180" y="448103"/>
                  <a:pt x="2770496" y="507243"/>
                </a:cubicBezTo>
                <a:cubicBezTo>
                  <a:pt x="2822812" y="566383"/>
                  <a:pt x="2896552" y="365820"/>
                  <a:pt x="2947916" y="411708"/>
                </a:cubicBezTo>
                <a:cubicBezTo>
                  <a:pt x="2999280" y="457596"/>
                  <a:pt x="3014988" y="741631"/>
                  <a:pt x="3078678" y="782574"/>
                </a:cubicBezTo>
                <a:cubicBezTo>
                  <a:pt x="3142368" y="823517"/>
                  <a:pt x="3258046" y="609363"/>
                  <a:pt x="3330054" y="657368"/>
                </a:cubicBezTo>
                <a:cubicBezTo>
                  <a:pt x="3402062" y="705373"/>
                  <a:pt x="3408368" y="1004642"/>
                  <a:pt x="3510726" y="1070606"/>
                </a:cubicBezTo>
                <a:cubicBezTo>
                  <a:pt x="3613084" y="1136570"/>
                  <a:pt x="3796894" y="1110653"/>
                  <a:pt x="3944203" y="1053153"/>
                </a:cubicBezTo>
                <a:cubicBezTo>
                  <a:pt x="4091512" y="995653"/>
                  <a:pt x="4299045" y="700586"/>
                  <a:pt x="4394579" y="725607"/>
                </a:cubicBezTo>
                <a:cubicBezTo>
                  <a:pt x="4490113" y="750628"/>
                  <a:pt x="4442346" y="1191905"/>
                  <a:pt x="4517409" y="1203278"/>
                </a:cubicBezTo>
                <a:cubicBezTo>
                  <a:pt x="4592472" y="1214651"/>
                  <a:pt x="4738048" y="837064"/>
                  <a:pt x="4844955" y="793846"/>
                </a:cubicBezTo>
                <a:cubicBezTo>
                  <a:pt x="4951863" y="750628"/>
                  <a:pt x="5088341" y="1005386"/>
                  <a:pt x="5158854" y="943971"/>
                </a:cubicBezTo>
                <a:cubicBezTo>
                  <a:pt x="5229367" y="882556"/>
                  <a:pt x="5217994" y="441278"/>
                  <a:pt x="5268036" y="425356"/>
                </a:cubicBezTo>
                <a:cubicBezTo>
                  <a:pt x="5318078" y="409434"/>
                  <a:pt x="5368120" y="809768"/>
                  <a:pt x="5459105" y="848437"/>
                </a:cubicBezTo>
                <a:cubicBezTo>
                  <a:pt x="5550090" y="887106"/>
                  <a:pt x="5670645" y="636896"/>
                  <a:pt x="5813946" y="657368"/>
                </a:cubicBezTo>
                <a:cubicBezTo>
                  <a:pt x="5957247" y="677840"/>
                  <a:pt x="6114197" y="939421"/>
                  <a:pt x="6318913" y="971266"/>
                </a:cubicBezTo>
                <a:cubicBezTo>
                  <a:pt x="6523629" y="1003111"/>
                  <a:pt x="6837529" y="768825"/>
                  <a:pt x="7042245" y="848437"/>
                </a:cubicBezTo>
                <a:cubicBezTo>
                  <a:pt x="7246961" y="928049"/>
                  <a:pt x="7383439" y="1376150"/>
                  <a:pt x="7547212" y="1448938"/>
                </a:cubicBezTo>
                <a:cubicBezTo>
                  <a:pt x="7710985" y="1521726"/>
                  <a:pt x="7904329" y="1312460"/>
                  <a:pt x="8024884" y="1285165"/>
                </a:cubicBezTo>
                <a:cubicBezTo>
                  <a:pt x="8145439" y="1257870"/>
                  <a:pt x="8207991" y="1271517"/>
                  <a:pt x="8270543" y="128516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igura a mano libera 24"/>
          <p:cNvSpPr/>
          <p:nvPr/>
        </p:nvSpPr>
        <p:spPr>
          <a:xfrm>
            <a:off x="382137" y="4464662"/>
            <a:ext cx="8325135" cy="1628634"/>
          </a:xfrm>
          <a:custGeom>
            <a:avLst/>
            <a:gdLst>
              <a:gd name="connsiteX0" fmla="*/ 0 w 8325135"/>
              <a:gd name="connsiteY0" fmla="*/ 832514 h 1628634"/>
              <a:gd name="connsiteX1" fmla="*/ 341194 w 8325135"/>
              <a:gd name="connsiteY1" fmla="*/ 504967 h 1628634"/>
              <a:gd name="connsiteX2" fmla="*/ 1173708 w 8325135"/>
              <a:gd name="connsiteY2" fmla="*/ 764275 h 1628634"/>
              <a:gd name="connsiteX3" fmla="*/ 1801505 w 8325135"/>
              <a:gd name="connsiteY3" fmla="*/ 54591 h 1628634"/>
              <a:gd name="connsiteX4" fmla="*/ 2074460 w 8325135"/>
              <a:gd name="connsiteY4" fmla="*/ 436729 h 1628634"/>
              <a:gd name="connsiteX5" fmla="*/ 2320120 w 8325135"/>
              <a:gd name="connsiteY5" fmla="*/ 395785 h 1628634"/>
              <a:gd name="connsiteX6" fmla="*/ 2511188 w 8325135"/>
              <a:gd name="connsiteY6" fmla="*/ 641445 h 1628634"/>
              <a:gd name="connsiteX7" fmla="*/ 2661314 w 8325135"/>
              <a:gd name="connsiteY7" fmla="*/ 532263 h 1628634"/>
              <a:gd name="connsiteX8" fmla="*/ 2852382 w 8325135"/>
              <a:gd name="connsiteY8" fmla="*/ 914400 h 1628634"/>
              <a:gd name="connsiteX9" fmla="*/ 3043451 w 8325135"/>
              <a:gd name="connsiteY9" fmla="*/ 750627 h 1628634"/>
              <a:gd name="connsiteX10" fmla="*/ 3330054 w 8325135"/>
              <a:gd name="connsiteY10" fmla="*/ 1201003 h 1628634"/>
              <a:gd name="connsiteX11" fmla="*/ 3534770 w 8325135"/>
              <a:gd name="connsiteY11" fmla="*/ 1078173 h 1628634"/>
              <a:gd name="connsiteX12" fmla="*/ 3753135 w 8325135"/>
              <a:gd name="connsiteY12" fmla="*/ 1405720 h 1628634"/>
              <a:gd name="connsiteX13" fmla="*/ 4203511 w 8325135"/>
              <a:gd name="connsiteY13" fmla="*/ 1419367 h 1628634"/>
              <a:gd name="connsiteX14" fmla="*/ 4367284 w 8325135"/>
              <a:gd name="connsiteY14" fmla="*/ 1201003 h 1628634"/>
              <a:gd name="connsiteX15" fmla="*/ 4503762 w 8325135"/>
              <a:gd name="connsiteY15" fmla="*/ 1323833 h 1628634"/>
              <a:gd name="connsiteX16" fmla="*/ 4612944 w 8325135"/>
              <a:gd name="connsiteY16" fmla="*/ 818866 h 1628634"/>
              <a:gd name="connsiteX17" fmla="*/ 4722126 w 8325135"/>
              <a:gd name="connsiteY17" fmla="*/ 1105469 h 1628634"/>
              <a:gd name="connsiteX18" fmla="*/ 4872251 w 8325135"/>
              <a:gd name="connsiteY18" fmla="*/ 491320 h 1628634"/>
              <a:gd name="connsiteX19" fmla="*/ 4967785 w 8325135"/>
              <a:gd name="connsiteY19" fmla="*/ 736979 h 1628634"/>
              <a:gd name="connsiteX20" fmla="*/ 5281684 w 8325135"/>
              <a:gd name="connsiteY20" fmla="*/ 204717 h 1628634"/>
              <a:gd name="connsiteX21" fmla="*/ 5363570 w 8325135"/>
              <a:gd name="connsiteY21" fmla="*/ 545911 h 1628634"/>
              <a:gd name="connsiteX22" fmla="*/ 5718412 w 8325135"/>
              <a:gd name="connsiteY22" fmla="*/ 504967 h 1628634"/>
              <a:gd name="connsiteX23" fmla="*/ 6114197 w 8325135"/>
              <a:gd name="connsiteY23" fmla="*/ 777923 h 1628634"/>
              <a:gd name="connsiteX24" fmla="*/ 6591869 w 8325135"/>
              <a:gd name="connsiteY24" fmla="*/ 791570 h 1628634"/>
              <a:gd name="connsiteX25" fmla="*/ 6591869 w 8325135"/>
              <a:gd name="connsiteY25" fmla="*/ 1405720 h 1628634"/>
              <a:gd name="connsiteX26" fmla="*/ 6837529 w 8325135"/>
              <a:gd name="connsiteY26" fmla="*/ 1050878 h 1628634"/>
              <a:gd name="connsiteX27" fmla="*/ 7042245 w 8325135"/>
              <a:gd name="connsiteY27" fmla="*/ 1501254 h 1628634"/>
              <a:gd name="connsiteX28" fmla="*/ 7410735 w 8325135"/>
              <a:gd name="connsiteY28" fmla="*/ 955344 h 1628634"/>
              <a:gd name="connsiteX29" fmla="*/ 7492621 w 8325135"/>
              <a:gd name="connsiteY29" fmla="*/ 1337481 h 1628634"/>
              <a:gd name="connsiteX30" fmla="*/ 7656394 w 8325135"/>
              <a:gd name="connsiteY30" fmla="*/ 1078173 h 1628634"/>
              <a:gd name="connsiteX31" fmla="*/ 7861111 w 8325135"/>
              <a:gd name="connsiteY31" fmla="*/ 1583141 h 1628634"/>
              <a:gd name="connsiteX32" fmla="*/ 8161362 w 8325135"/>
              <a:gd name="connsiteY32" fmla="*/ 1351129 h 1628634"/>
              <a:gd name="connsiteX33" fmla="*/ 8325135 w 8325135"/>
              <a:gd name="connsiteY33" fmla="*/ 1351129 h 1628634"/>
              <a:gd name="connsiteX0" fmla="*/ 0 w 8325135"/>
              <a:gd name="connsiteY0" fmla="*/ 832514 h 1628634"/>
              <a:gd name="connsiteX1" fmla="*/ 341194 w 8325135"/>
              <a:gd name="connsiteY1" fmla="*/ 504967 h 1628634"/>
              <a:gd name="connsiteX2" fmla="*/ 1173708 w 8325135"/>
              <a:gd name="connsiteY2" fmla="*/ 764275 h 1628634"/>
              <a:gd name="connsiteX3" fmla="*/ 1801505 w 8325135"/>
              <a:gd name="connsiteY3" fmla="*/ 54591 h 1628634"/>
              <a:gd name="connsiteX4" fmla="*/ 2074460 w 8325135"/>
              <a:gd name="connsiteY4" fmla="*/ 436729 h 1628634"/>
              <a:gd name="connsiteX5" fmla="*/ 2320120 w 8325135"/>
              <a:gd name="connsiteY5" fmla="*/ 395785 h 1628634"/>
              <a:gd name="connsiteX6" fmla="*/ 2511188 w 8325135"/>
              <a:gd name="connsiteY6" fmla="*/ 641445 h 1628634"/>
              <a:gd name="connsiteX7" fmla="*/ 2661314 w 8325135"/>
              <a:gd name="connsiteY7" fmla="*/ 532263 h 1628634"/>
              <a:gd name="connsiteX8" fmla="*/ 2852382 w 8325135"/>
              <a:gd name="connsiteY8" fmla="*/ 914400 h 1628634"/>
              <a:gd name="connsiteX9" fmla="*/ 3043451 w 8325135"/>
              <a:gd name="connsiteY9" fmla="*/ 750627 h 1628634"/>
              <a:gd name="connsiteX10" fmla="*/ 3330054 w 8325135"/>
              <a:gd name="connsiteY10" fmla="*/ 1201003 h 1628634"/>
              <a:gd name="connsiteX11" fmla="*/ 3534770 w 8325135"/>
              <a:gd name="connsiteY11" fmla="*/ 1078173 h 1628634"/>
              <a:gd name="connsiteX12" fmla="*/ 3753135 w 8325135"/>
              <a:gd name="connsiteY12" fmla="*/ 1405720 h 1628634"/>
              <a:gd name="connsiteX13" fmla="*/ 4203511 w 8325135"/>
              <a:gd name="connsiteY13" fmla="*/ 1419367 h 1628634"/>
              <a:gd name="connsiteX14" fmla="*/ 4367284 w 8325135"/>
              <a:gd name="connsiteY14" fmla="*/ 1201003 h 1628634"/>
              <a:gd name="connsiteX15" fmla="*/ 4503762 w 8325135"/>
              <a:gd name="connsiteY15" fmla="*/ 1323833 h 1628634"/>
              <a:gd name="connsiteX16" fmla="*/ 4612944 w 8325135"/>
              <a:gd name="connsiteY16" fmla="*/ 818866 h 1628634"/>
              <a:gd name="connsiteX17" fmla="*/ 4722126 w 8325135"/>
              <a:gd name="connsiteY17" fmla="*/ 1105469 h 1628634"/>
              <a:gd name="connsiteX18" fmla="*/ 4872251 w 8325135"/>
              <a:gd name="connsiteY18" fmla="*/ 491320 h 1628634"/>
              <a:gd name="connsiteX19" fmla="*/ 4967785 w 8325135"/>
              <a:gd name="connsiteY19" fmla="*/ 736979 h 1628634"/>
              <a:gd name="connsiteX20" fmla="*/ 5281684 w 8325135"/>
              <a:gd name="connsiteY20" fmla="*/ 204717 h 1628634"/>
              <a:gd name="connsiteX21" fmla="*/ 5486007 w 8325135"/>
              <a:gd name="connsiteY21" fmla="*/ 577136 h 1628634"/>
              <a:gd name="connsiteX22" fmla="*/ 5718412 w 8325135"/>
              <a:gd name="connsiteY22" fmla="*/ 504967 h 1628634"/>
              <a:gd name="connsiteX23" fmla="*/ 6114197 w 8325135"/>
              <a:gd name="connsiteY23" fmla="*/ 777923 h 1628634"/>
              <a:gd name="connsiteX24" fmla="*/ 6591869 w 8325135"/>
              <a:gd name="connsiteY24" fmla="*/ 791570 h 1628634"/>
              <a:gd name="connsiteX25" fmla="*/ 6591869 w 8325135"/>
              <a:gd name="connsiteY25" fmla="*/ 1405720 h 1628634"/>
              <a:gd name="connsiteX26" fmla="*/ 6837529 w 8325135"/>
              <a:gd name="connsiteY26" fmla="*/ 1050878 h 1628634"/>
              <a:gd name="connsiteX27" fmla="*/ 7042245 w 8325135"/>
              <a:gd name="connsiteY27" fmla="*/ 1501254 h 1628634"/>
              <a:gd name="connsiteX28" fmla="*/ 7410735 w 8325135"/>
              <a:gd name="connsiteY28" fmla="*/ 955344 h 1628634"/>
              <a:gd name="connsiteX29" fmla="*/ 7492621 w 8325135"/>
              <a:gd name="connsiteY29" fmla="*/ 1337481 h 1628634"/>
              <a:gd name="connsiteX30" fmla="*/ 7656394 w 8325135"/>
              <a:gd name="connsiteY30" fmla="*/ 1078173 h 1628634"/>
              <a:gd name="connsiteX31" fmla="*/ 7861111 w 8325135"/>
              <a:gd name="connsiteY31" fmla="*/ 1583141 h 1628634"/>
              <a:gd name="connsiteX32" fmla="*/ 8161362 w 8325135"/>
              <a:gd name="connsiteY32" fmla="*/ 1351129 h 1628634"/>
              <a:gd name="connsiteX33" fmla="*/ 8325135 w 8325135"/>
              <a:gd name="connsiteY33" fmla="*/ 1351129 h 1628634"/>
              <a:gd name="connsiteX0" fmla="*/ 0 w 8325135"/>
              <a:gd name="connsiteY0" fmla="*/ 832514 h 1628634"/>
              <a:gd name="connsiteX1" fmla="*/ 341194 w 8325135"/>
              <a:gd name="connsiteY1" fmla="*/ 504967 h 1628634"/>
              <a:gd name="connsiteX2" fmla="*/ 1173708 w 8325135"/>
              <a:gd name="connsiteY2" fmla="*/ 764275 h 1628634"/>
              <a:gd name="connsiteX3" fmla="*/ 1801505 w 8325135"/>
              <a:gd name="connsiteY3" fmla="*/ 54591 h 1628634"/>
              <a:gd name="connsiteX4" fmla="*/ 2074460 w 8325135"/>
              <a:gd name="connsiteY4" fmla="*/ 436729 h 1628634"/>
              <a:gd name="connsiteX5" fmla="*/ 2320120 w 8325135"/>
              <a:gd name="connsiteY5" fmla="*/ 395785 h 1628634"/>
              <a:gd name="connsiteX6" fmla="*/ 2511188 w 8325135"/>
              <a:gd name="connsiteY6" fmla="*/ 641445 h 1628634"/>
              <a:gd name="connsiteX7" fmla="*/ 2661314 w 8325135"/>
              <a:gd name="connsiteY7" fmla="*/ 532263 h 1628634"/>
              <a:gd name="connsiteX8" fmla="*/ 2852382 w 8325135"/>
              <a:gd name="connsiteY8" fmla="*/ 914400 h 1628634"/>
              <a:gd name="connsiteX9" fmla="*/ 3043451 w 8325135"/>
              <a:gd name="connsiteY9" fmla="*/ 750627 h 1628634"/>
              <a:gd name="connsiteX10" fmla="*/ 3330054 w 8325135"/>
              <a:gd name="connsiteY10" fmla="*/ 1201003 h 1628634"/>
              <a:gd name="connsiteX11" fmla="*/ 3534770 w 8325135"/>
              <a:gd name="connsiteY11" fmla="*/ 1078173 h 1628634"/>
              <a:gd name="connsiteX12" fmla="*/ 3753135 w 8325135"/>
              <a:gd name="connsiteY12" fmla="*/ 1405720 h 1628634"/>
              <a:gd name="connsiteX13" fmla="*/ 4203511 w 8325135"/>
              <a:gd name="connsiteY13" fmla="*/ 1419367 h 1628634"/>
              <a:gd name="connsiteX14" fmla="*/ 4367284 w 8325135"/>
              <a:gd name="connsiteY14" fmla="*/ 1201003 h 1628634"/>
              <a:gd name="connsiteX15" fmla="*/ 4503762 w 8325135"/>
              <a:gd name="connsiteY15" fmla="*/ 1323833 h 1628634"/>
              <a:gd name="connsiteX16" fmla="*/ 4612944 w 8325135"/>
              <a:gd name="connsiteY16" fmla="*/ 818866 h 1628634"/>
              <a:gd name="connsiteX17" fmla="*/ 4722126 w 8325135"/>
              <a:gd name="connsiteY17" fmla="*/ 1105469 h 1628634"/>
              <a:gd name="connsiteX18" fmla="*/ 4872251 w 8325135"/>
              <a:gd name="connsiteY18" fmla="*/ 491320 h 1628634"/>
              <a:gd name="connsiteX19" fmla="*/ 4981951 w 8325135"/>
              <a:gd name="connsiteY19" fmla="*/ 721152 h 1628634"/>
              <a:gd name="connsiteX20" fmla="*/ 5281684 w 8325135"/>
              <a:gd name="connsiteY20" fmla="*/ 204717 h 1628634"/>
              <a:gd name="connsiteX21" fmla="*/ 5486007 w 8325135"/>
              <a:gd name="connsiteY21" fmla="*/ 577136 h 1628634"/>
              <a:gd name="connsiteX22" fmla="*/ 5718412 w 8325135"/>
              <a:gd name="connsiteY22" fmla="*/ 504967 h 1628634"/>
              <a:gd name="connsiteX23" fmla="*/ 6114197 w 8325135"/>
              <a:gd name="connsiteY23" fmla="*/ 777923 h 1628634"/>
              <a:gd name="connsiteX24" fmla="*/ 6591869 w 8325135"/>
              <a:gd name="connsiteY24" fmla="*/ 791570 h 1628634"/>
              <a:gd name="connsiteX25" fmla="*/ 6591869 w 8325135"/>
              <a:gd name="connsiteY25" fmla="*/ 1405720 h 1628634"/>
              <a:gd name="connsiteX26" fmla="*/ 6837529 w 8325135"/>
              <a:gd name="connsiteY26" fmla="*/ 1050878 h 1628634"/>
              <a:gd name="connsiteX27" fmla="*/ 7042245 w 8325135"/>
              <a:gd name="connsiteY27" fmla="*/ 1501254 h 1628634"/>
              <a:gd name="connsiteX28" fmla="*/ 7410735 w 8325135"/>
              <a:gd name="connsiteY28" fmla="*/ 955344 h 1628634"/>
              <a:gd name="connsiteX29" fmla="*/ 7492621 w 8325135"/>
              <a:gd name="connsiteY29" fmla="*/ 1337481 h 1628634"/>
              <a:gd name="connsiteX30" fmla="*/ 7656394 w 8325135"/>
              <a:gd name="connsiteY30" fmla="*/ 1078173 h 1628634"/>
              <a:gd name="connsiteX31" fmla="*/ 7861111 w 8325135"/>
              <a:gd name="connsiteY31" fmla="*/ 1583141 h 1628634"/>
              <a:gd name="connsiteX32" fmla="*/ 8161362 w 8325135"/>
              <a:gd name="connsiteY32" fmla="*/ 1351129 h 1628634"/>
              <a:gd name="connsiteX33" fmla="*/ 8325135 w 8325135"/>
              <a:gd name="connsiteY33" fmla="*/ 1351129 h 1628634"/>
              <a:gd name="connsiteX0" fmla="*/ 0 w 8325135"/>
              <a:gd name="connsiteY0" fmla="*/ 832514 h 1628634"/>
              <a:gd name="connsiteX1" fmla="*/ 341194 w 8325135"/>
              <a:gd name="connsiteY1" fmla="*/ 504967 h 1628634"/>
              <a:gd name="connsiteX2" fmla="*/ 1173708 w 8325135"/>
              <a:gd name="connsiteY2" fmla="*/ 764275 h 1628634"/>
              <a:gd name="connsiteX3" fmla="*/ 1801505 w 8325135"/>
              <a:gd name="connsiteY3" fmla="*/ 54591 h 1628634"/>
              <a:gd name="connsiteX4" fmla="*/ 2074460 w 8325135"/>
              <a:gd name="connsiteY4" fmla="*/ 436729 h 1628634"/>
              <a:gd name="connsiteX5" fmla="*/ 2320120 w 8325135"/>
              <a:gd name="connsiteY5" fmla="*/ 395785 h 1628634"/>
              <a:gd name="connsiteX6" fmla="*/ 2511188 w 8325135"/>
              <a:gd name="connsiteY6" fmla="*/ 641445 h 1628634"/>
              <a:gd name="connsiteX7" fmla="*/ 2661314 w 8325135"/>
              <a:gd name="connsiteY7" fmla="*/ 532263 h 1628634"/>
              <a:gd name="connsiteX8" fmla="*/ 2852382 w 8325135"/>
              <a:gd name="connsiteY8" fmla="*/ 914400 h 1628634"/>
              <a:gd name="connsiteX9" fmla="*/ 3043451 w 8325135"/>
              <a:gd name="connsiteY9" fmla="*/ 750627 h 1628634"/>
              <a:gd name="connsiteX10" fmla="*/ 3330054 w 8325135"/>
              <a:gd name="connsiteY10" fmla="*/ 1201003 h 1628634"/>
              <a:gd name="connsiteX11" fmla="*/ 3534770 w 8325135"/>
              <a:gd name="connsiteY11" fmla="*/ 1078173 h 1628634"/>
              <a:gd name="connsiteX12" fmla="*/ 3753135 w 8325135"/>
              <a:gd name="connsiteY12" fmla="*/ 1405720 h 1628634"/>
              <a:gd name="connsiteX13" fmla="*/ 4203511 w 8325135"/>
              <a:gd name="connsiteY13" fmla="*/ 1419367 h 1628634"/>
              <a:gd name="connsiteX14" fmla="*/ 4367284 w 8325135"/>
              <a:gd name="connsiteY14" fmla="*/ 1201003 h 1628634"/>
              <a:gd name="connsiteX15" fmla="*/ 4503762 w 8325135"/>
              <a:gd name="connsiteY15" fmla="*/ 1323833 h 1628634"/>
              <a:gd name="connsiteX16" fmla="*/ 4612944 w 8325135"/>
              <a:gd name="connsiteY16" fmla="*/ 818866 h 1628634"/>
              <a:gd name="connsiteX17" fmla="*/ 4722126 w 8325135"/>
              <a:gd name="connsiteY17" fmla="*/ 1105469 h 1628634"/>
              <a:gd name="connsiteX18" fmla="*/ 4872251 w 8325135"/>
              <a:gd name="connsiteY18" fmla="*/ 491320 h 1628634"/>
              <a:gd name="connsiteX19" fmla="*/ 5053959 w 8325135"/>
              <a:gd name="connsiteY19" fmla="*/ 721152 h 1628634"/>
              <a:gd name="connsiteX20" fmla="*/ 5281684 w 8325135"/>
              <a:gd name="connsiteY20" fmla="*/ 204717 h 1628634"/>
              <a:gd name="connsiteX21" fmla="*/ 5486007 w 8325135"/>
              <a:gd name="connsiteY21" fmla="*/ 577136 h 1628634"/>
              <a:gd name="connsiteX22" fmla="*/ 5718412 w 8325135"/>
              <a:gd name="connsiteY22" fmla="*/ 504967 h 1628634"/>
              <a:gd name="connsiteX23" fmla="*/ 6114197 w 8325135"/>
              <a:gd name="connsiteY23" fmla="*/ 777923 h 1628634"/>
              <a:gd name="connsiteX24" fmla="*/ 6591869 w 8325135"/>
              <a:gd name="connsiteY24" fmla="*/ 791570 h 1628634"/>
              <a:gd name="connsiteX25" fmla="*/ 6591869 w 8325135"/>
              <a:gd name="connsiteY25" fmla="*/ 1405720 h 1628634"/>
              <a:gd name="connsiteX26" fmla="*/ 6837529 w 8325135"/>
              <a:gd name="connsiteY26" fmla="*/ 1050878 h 1628634"/>
              <a:gd name="connsiteX27" fmla="*/ 7042245 w 8325135"/>
              <a:gd name="connsiteY27" fmla="*/ 1501254 h 1628634"/>
              <a:gd name="connsiteX28" fmla="*/ 7410735 w 8325135"/>
              <a:gd name="connsiteY28" fmla="*/ 955344 h 1628634"/>
              <a:gd name="connsiteX29" fmla="*/ 7492621 w 8325135"/>
              <a:gd name="connsiteY29" fmla="*/ 1337481 h 1628634"/>
              <a:gd name="connsiteX30" fmla="*/ 7656394 w 8325135"/>
              <a:gd name="connsiteY30" fmla="*/ 1078173 h 1628634"/>
              <a:gd name="connsiteX31" fmla="*/ 7861111 w 8325135"/>
              <a:gd name="connsiteY31" fmla="*/ 1583141 h 1628634"/>
              <a:gd name="connsiteX32" fmla="*/ 8161362 w 8325135"/>
              <a:gd name="connsiteY32" fmla="*/ 1351129 h 1628634"/>
              <a:gd name="connsiteX33" fmla="*/ 8325135 w 8325135"/>
              <a:gd name="connsiteY33" fmla="*/ 1351129 h 1628634"/>
              <a:gd name="connsiteX0" fmla="*/ 0 w 8325135"/>
              <a:gd name="connsiteY0" fmla="*/ 832514 h 1628634"/>
              <a:gd name="connsiteX1" fmla="*/ 341194 w 8325135"/>
              <a:gd name="connsiteY1" fmla="*/ 504967 h 1628634"/>
              <a:gd name="connsiteX2" fmla="*/ 1173708 w 8325135"/>
              <a:gd name="connsiteY2" fmla="*/ 764275 h 1628634"/>
              <a:gd name="connsiteX3" fmla="*/ 1801505 w 8325135"/>
              <a:gd name="connsiteY3" fmla="*/ 54591 h 1628634"/>
              <a:gd name="connsiteX4" fmla="*/ 2074460 w 8325135"/>
              <a:gd name="connsiteY4" fmla="*/ 436729 h 1628634"/>
              <a:gd name="connsiteX5" fmla="*/ 2320120 w 8325135"/>
              <a:gd name="connsiteY5" fmla="*/ 395785 h 1628634"/>
              <a:gd name="connsiteX6" fmla="*/ 2511188 w 8325135"/>
              <a:gd name="connsiteY6" fmla="*/ 641445 h 1628634"/>
              <a:gd name="connsiteX7" fmla="*/ 2661314 w 8325135"/>
              <a:gd name="connsiteY7" fmla="*/ 532263 h 1628634"/>
              <a:gd name="connsiteX8" fmla="*/ 2852382 w 8325135"/>
              <a:gd name="connsiteY8" fmla="*/ 914400 h 1628634"/>
              <a:gd name="connsiteX9" fmla="*/ 3043451 w 8325135"/>
              <a:gd name="connsiteY9" fmla="*/ 750627 h 1628634"/>
              <a:gd name="connsiteX10" fmla="*/ 3330054 w 8325135"/>
              <a:gd name="connsiteY10" fmla="*/ 1201003 h 1628634"/>
              <a:gd name="connsiteX11" fmla="*/ 3534770 w 8325135"/>
              <a:gd name="connsiteY11" fmla="*/ 1078173 h 1628634"/>
              <a:gd name="connsiteX12" fmla="*/ 3753135 w 8325135"/>
              <a:gd name="connsiteY12" fmla="*/ 1405720 h 1628634"/>
              <a:gd name="connsiteX13" fmla="*/ 4203511 w 8325135"/>
              <a:gd name="connsiteY13" fmla="*/ 1419367 h 1628634"/>
              <a:gd name="connsiteX14" fmla="*/ 4367284 w 8325135"/>
              <a:gd name="connsiteY14" fmla="*/ 1201003 h 1628634"/>
              <a:gd name="connsiteX15" fmla="*/ 4503762 w 8325135"/>
              <a:gd name="connsiteY15" fmla="*/ 1323833 h 1628634"/>
              <a:gd name="connsiteX16" fmla="*/ 4612944 w 8325135"/>
              <a:gd name="connsiteY16" fmla="*/ 818866 h 1628634"/>
              <a:gd name="connsiteX17" fmla="*/ 4722126 w 8325135"/>
              <a:gd name="connsiteY17" fmla="*/ 1105469 h 1628634"/>
              <a:gd name="connsiteX18" fmla="*/ 4872251 w 8325135"/>
              <a:gd name="connsiteY18" fmla="*/ 491320 h 1628634"/>
              <a:gd name="connsiteX19" fmla="*/ 5053959 w 8325135"/>
              <a:gd name="connsiteY19" fmla="*/ 721152 h 1628634"/>
              <a:gd name="connsiteX20" fmla="*/ 5281684 w 8325135"/>
              <a:gd name="connsiteY20" fmla="*/ 204717 h 1628634"/>
              <a:gd name="connsiteX21" fmla="*/ 5486007 w 8325135"/>
              <a:gd name="connsiteY21" fmla="*/ 577136 h 1628634"/>
              <a:gd name="connsiteX22" fmla="*/ 5718412 w 8325135"/>
              <a:gd name="connsiteY22" fmla="*/ 504967 h 1628634"/>
              <a:gd name="connsiteX23" fmla="*/ 6114197 w 8325135"/>
              <a:gd name="connsiteY23" fmla="*/ 777923 h 1628634"/>
              <a:gd name="connsiteX24" fmla="*/ 6494119 w 8325135"/>
              <a:gd name="connsiteY24" fmla="*/ 721152 h 1628634"/>
              <a:gd name="connsiteX25" fmla="*/ 6591869 w 8325135"/>
              <a:gd name="connsiteY25" fmla="*/ 1405720 h 1628634"/>
              <a:gd name="connsiteX26" fmla="*/ 6837529 w 8325135"/>
              <a:gd name="connsiteY26" fmla="*/ 1050878 h 1628634"/>
              <a:gd name="connsiteX27" fmla="*/ 7042245 w 8325135"/>
              <a:gd name="connsiteY27" fmla="*/ 1501254 h 1628634"/>
              <a:gd name="connsiteX28" fmla="*/ 7410735 w 8325135"/>
              <a:gd name="connsiteY28" fmla="*/ 955344 h 1628634"/>
              <a:gd name="connsiteX29" fmla="*/ 7492621 w 8325135"/>
              <a:gd name="connsiteY29" fmla="*/ 1337481 h 1628634"/>
              <a:gd name="connsiteX30" fmla="*/ 7656394 w 8325135"/>
              <a:gd name="connsiteY30" fmla="*/ 1078173 h 1628634"/>
              <a:gd name="connsiteX31" fmla="*/ 7861111 w 8325135"/>
              <a:gd name="connsiteY31" fmla="*/ 1583141 h 1628634"/>
              <a:gd name="connsiteX32" fmla="*/ 8161362 w 8325135"/>
              <a:gd name="connsiteY32" fmla="*/ 1351129 h 1628634"/>
              <a:gd name="connsiteX33" fmla="*/ 8325135 w 8325135"/>
              <a:gd name="connsiteY33" fmla="*/ 1351129 h 1628634"/>
              <a:gd name="connsiteX0" fmla="*/ 0 w 8325135"/>
              <a:gd name="connsiteY0" fmla="*/ 832514 h 1628634"/>
              <a:gd name="connsiteX1" fmla="*/ 341194 w 8325135"/>
              <a:gd name="connsiteY1" fmla="*/ 504967 h 1628634"/>
              <a:gd name="connsiteX2" fmla="*/ 1173708 w 8325135"/>
              <a:gd name="connsiteY2" fmla="*/ 764275 h 1628634"/>
              <a:gd name="connsiteX3" fmla="*/ 1801505 w 8325135"/>
              <a:gd name="connsiteY3" fmla="*/ 54591 h 1628634"/>
              <a:gd name="connsiteX4" fmla="*/ 2074460 w 8325135"/>
              <a:gd name="connsiteY4" fmla="*/ 436729 h 1628634"/>
              <a:gd name="connsiteX5" fmla="*/ 2320120 w 8325135"/>
              <a:gd name="connsiteY5" fmla="*/ 395785 h 1628634"/>
              <a:gd name="connsiteX6" fmla="*/ 2511188 w 8325135"/>
              <a:gd name="connsiteY6" fmla="*/ 641445 h 1628634"/>
              <a:gd name="connsiteX7" fmla="*/ 2661314 w 8325135"/>
              <a:gd name="connsiteY7" fmla="*/ 532263 h 1628634"/>
              <a:gd name="connsiteX8" fmla="*/ 2852382 w 8325135"/>
              <a:gd name="connsiteY8" fmla="*/ 914400 h 1628634"/>
              <a:gd name="connsiteX9" fmla="*/ 3043451 w 8325135"/>
              <a:gd name="connsiteY9" fmla="*/ 750627 h 1628634"/>
              <a:gd name="connsiteX10" fmla="*/ 3330054 w 8325135"/>
              <a:gd name="connsiteY10" fmla="*/ 1201003 h 1628634"/>
              <a:gd name="connsiteX11" fmla="*/ 3534770 w 8325135"/>
              <a:gd name="connsiteY11" fmla="*/ 1078173 h 1628634"/>
              <a:gd name="connsiteX12" fmla="*/ 3829823 w 8325135"/>
              <a:gd name="connsiteY12" fmla="*/ 1441232 h 1628634"/>
              <a:gd name="connsiteX13" fmla="*/ 4203511 w 8325135"/>
              <a:gd name="connsiteY13" fmla="*/ 1419367 h 1628634"/>
              <a:gd name="connsiteX14" fmla="*/ 4367284 w 8325135"/>
              <a:gd name="connsiteY14" fmla="*/ 1201003 h 1628634"/>
              <a:gd name="connsiteX15" fmla="*/ 4503762 w 8325135"/>
              <a:gd name="connsiteY15" fmla="*/ 1323833 h 1628634"/>
              <a:gd name="connsiteX16" fmla="*/ 4612944 w 8325135"/>
              <a:gd name="connsiteY16" fmla="*/ 818866 h 1628634"/>
              <a:gd name="connsiteX17" fmla="*/ 4722126 w 8325135"/>
              <a:gd name="connsiteY17" fmla="*/ 1105469 h 1628634"/>
              <a:gd name="connsiteX18" fmla="*/ 4872251 w 8325135"/>
              <a:gd name="connsiteY18" fmla="*/ 491320 h 1628634"/>
              <a:gd name="connsiteX19" fmla="*/ 5053959 w 8325135"/>
              <a:gd name="connsiteY19" fmla="*/ 721152 h 1628634"/>
              <a:gd name="connsiteX20" fmla="*/ 5281684 w 8325135"/>
              <a:gd name="connsiteY20" fmla="*/ 204717 h 1628634"/>
              <a:gd name="connsiteX21" fmla="*/ 5486007 w 8325135"/>
              <a:gd name="connsiteY21" fmla="*/ 577136 h 1628634"/>
              <a:gd name="connsiteX22" fmla="*/ 5718412 w 8325135"/>
              <a:gd name="connsiteY22" fmla="*/ 504967 h 1628634"/>
              <a:gd name="connsiteX23" fmla="*/ 6114197 w 8325135"/>
              <a:gd name="connsiteY23" fmla="*/ 777923 h 1628634"/>
              <a:gd name="connsiteX24" fmla="*/ 6494119 w 8325135"/>
              <a:gd name="connsiteY24" fmla="*/ 721152 h 1628634"/>
              <a:gd name="connsiteX25" fmla="*/ 6591869 w 8325135"/>
              <a:gd name="connsiteY25" fmla="*/ 1405720 h 1628634"/>
              <a:gd name="connsiteX26" fmla="*/ 6837529 w 8325135"/>
              <a:gd name="connsiteY26" fmla="*/ 1050878 h 1628634"/>
              <a:gd name="connsiteX27" fmla="*/ 7042245 w 8325135"/>
              <a:gd name="connsiteY27" fmla="*/ 1501254 h 1628634"/>
              <a:gd name="connsiteX28" fmla="*/ 7410735 w 8325135"/>
              <a:gd name="connsiteY28" fmla="*/ 955344 h 1628634"/>
              <a:gd name="connsiteX29" fmla="*/ 7492621 w 8325135"/>
              <a:gd name="connsiteY29" fmla="*/ 1337481 h 1628634"/>
              <a:gd name="connsiteX30" fmla="*/ 7656394 w 8325135"/>
              <a:gd name="connsiteY30" fmla="*/ 1078173 h 1628634"/>
              <a:gd name="connsiteX31" fmla="*/ 7861111 w 8325135"/>
              <a:gd name="connsiteY31" fmla="*/ 1583141 h 1628634"/>
              <a:gd name="connsiteX32" fmla="*/ 8161362 w 8325135"/>
              <a:gd name="connsiteY32" fmla="*/ 1351129 h 1628634"/>
              <a:gd name="connsiteX33" fmla="*/ 8325135 w 8325135"/>
              <a:gd name="connsiteY33" fmla="*/ 1351129 h 1628634"/>
              <a:gd name="connsiteX0" fmla="*/ 0 w 8325135"/>
              <a:gd name="connsiteY0" fmla="*/ 832514 h 1628634"/>
              <a:gd name="connsiteX1" fmla="*/ 341194 w 8325135"/>
              <a:gd name="connsiteY1" fmla="*/ 504967 h 1628634"/>
              <a:gd name="connsiteX2" fmla="*/ 1173708 w 8325135"/>
              <a:gd name="connsiteY2" fmla="*/ 764275 h 1628634"/>
              <a:gd name="connsiteX3" fmla="*/ 1801505 w 8325135"/>
              <a:gd name="connsiteY3" fmla="*/ 54591 h 1628634"/>
              <a:gd name="connsiteX4" fmla="*/ 2074460 w 8325135"/>
              <a:gd name="connsiteY4" fmla="*/ 436729 h 1628634"/>
              <a:gd name="connsiteX5" fmla="*/ 2320120 w 8325135"/>
              <a:gd name="connsiteY5" fmla="*/ 395785 h 1628634"/>
              <a:gd name="connsiteX6" fmla="*/ 2511188 w 8325135"/>
              <a:gd name="connsiteY6" fmla="*/ 641445 h 1628634"/>
              <a:gd name="connsiteX7" fmla="*/ 2661314 w 8325135"/>
              <a:gd name="connsiteY7" fmla="*/ 532263 h 1628634"/>
              <a:gd name="connsiteX8" fmla="*/ 2852382 w 8325135"/>
              <a:gd name="connsiteY8" fmla="*/ 914400 h 1628634"/>
              <a:gd name="connsiteX9" fmla="*/ 3043451 w 8325135"/>
              <a:gd name="connsiteY9" fmla="*/ 750627 h 1628634"/>
              <a:gd name="connsiteX10" fmla="*/ 3330054 w 8325135"/>
              <a:gd name="connsiteY10" fmla="*/ 1201003 h 1628634"/>
              <a:gd name="connsiteX11" fmla="*/ 3534770 w 8325135"/>
              <a:gd name="connsiteY11" fmla="*/ 1078173 h 1628634"/>
              <a:gd name="connsiteX12" fmla="*/ 3829823 w 8325135"/>
              <a:gd name="connsiteY12" fmla="*/ 1441232 h 1628634"/>
              <a:gd name="connsiteX13" fmla="*/ 4203511 w 8325135"/>
              <a:gd name="connsiteY13" fmla="*/ 1419367 h 1628634"/>
              <a:gd name="connsiteX14" fmla="*/ 4367284 w 8325135"/>
              <a:gd name="connsiteY14" fmla="*/ 1201003 h 1628634"/>
              <a:gd name="connsiteX15" fmla="*/ 4503762 w 8325135"/>
              <a:gd name="connsiteY15" fmla="*/ 1323833 h 1628634"/>
              <a:gd name="connsiteX16" fmla="*/ 4612944 w 8325135"/>
              <a:gd name="connsiteY16" fmla="*/ 818866 h 1628634"/>
              <a:gd name="connsiteX17" fmla="*/ 4722126 w 8325135"/>
              <a:gd name="connsiteY17" fmla="*/ 1105469 h 1628634"/>
              <a:gd name="connsiteX18" fmla="*/ 4872251 w 8325135"/>
              <a:gd name="connsiteY18" fmla="*/ 491320 h 1628634"/>
              <a:gd name="connsiteX19" fmla="*/ 5053959 w 8325135"/>
              <a:gd name="connsiteY19" fmla="*/ 721152 h 1628634"/>
              <a:gd name="connsiteX20" fmla="*/ 5269983 w 8325135"/>
              <a:gd name="connsiteY20" fmla="*/ 289104 h 1628634"/>
              <a:gd name="connsiteX21" fmla="*/ 5486007 w 8325135"/>
              <a:gd name="connsiteY21" fmla="*/ 577136 h 1628634"/>
              <a:gd name="connsiteX22" fmla="*/ 5718412 w 8325135"/>
              <a:gd name="connsiteY22" fmla="*/ 504967 h 1628634"/>
              <a:gd name="connsiteX23" fmla="*/ 6114197 w 8325135"/>
              <a:gd name="connsiteY23" fmla="*/ 777923 h 1628634"/>
              <a:gd name="connsiteX24" fmla="*/ 6494119 w 8325135"/>
              <a:gd name="connsiteY24" fmla="*/ 721152 h 1628634"/>
              <a:gd name="connsiteX25" fmla="*/ 6591869 w 8325135"/>
              <a:gd name="connsiteY25" fmla="*/ 1405720 h 1628634"/>
              <a:gd name="connsiteX26" fmla="*/ 6837529 w 8325135"/>
              <a:gd name="connsiteY26" fmla="*/ 1050878 h 1628634"/>
              <a:gd name="connsiteX27" fmla="*/ 7042245 w 8325135"/>
              <a:gd name="connsiteY27" fmla="*/ 1501254 h 1628634"/>
              <a:gd name="connsiteX28" fmla="*/ 7410735 w 8325135"/>
              <a:gd name="connsiteY28" fmla="*/ 955344 h 1628634"/>
              <a:gd name="connsiteX29" fmla="*/ 7492621 w 8325135"/>
              <a:gd name="connsiteY29" fmla="*/ 1337481 h 1628634"/>
              <a:gd name="connsiteX30" fmla="*/ 7656394 w 8325135"/>
              <a:gd name="connsiteY30" fmla="*/ 1078173 h 1628634"/>
              <a:gd name="connsiteX31" fmla="*/ 7861111 w 8325135"/>
              <a:gd name="connsiteY31" fmla="*/ 1583141 h 1628634"/>
              <a:gd name="connsiteX32" fmla="*/ 8161362 w 8325135"/>
              <a:gd name="connsiteY32" fmla="*/ 1351129 h 1628634"/>
              <a:gd name="connsiteX33" fmla="*/ 8325135 w 8325135"/>
              <a:gd name="connsiteY33" fmla="*/ 1351129 h 1628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8325135" h="1628634">
                <a:moveTo>
                  <a:pt x="0" y="832514"/>
                </a:moveTo>
                <a:cubicBezTo>
                  <a:pt x="72788" y="674427"/>
                  <a:pt x="145576" y="516340"/>
                  <a:pt x="341194" y="504967"/>
                </a:cubicBezTo>
                <a:cubicBezTo>
                  <a:pt x="536812" y="493594"/>
                  <a:pt x="930323" y="839338"/>
                  <a:pt x="1173708" y="764275"/>
                </a:cubicBezTo>
                <a:cubicBezTo>
                  <a:pt x="1417093" y="689212"/>
                  <a:pt x="1651380" y="109182"/>
                  <a:pt x="1801505" y="54591"/>
                </a:cubicBezTo>
                <a:cubicBezTo>
                  <a:pt x="1951630" y="0"/>
                  <a:pt x="1988024" y="379863"/>
                  <a:pt x="2074460" y="436729"/>
                </a:cubicBezTo>
                <a:cubicBezTo>
                  <a:pt x="2160896" y="493595"/>
                  <a:pt x="2247332" y="361666"/>
                  <a:pt x="2320120" y="395785"/>
                </a:cubicBezTo>
                <a:cubicBezTo>
                  <a:pt x="2392908" y="429904"/>
                  <a:pt x="2454322" y="618699"/>
                  <a:pt x="2511188" y="641445"/>
                </a:cubicBezTo>
                <a:cubicBezTo>
                  <a:pt x="2568054" y="664191"/>
                  <a:pt x="2604448" y="486771"/>
                  <a:pt x="2661314" y="532263"/>
                </a:cubicBezTo>
                <a:cubicBezTo>
                  <a:pt x="2718180" y="577755"/>
                  <a:pt x="2788693" y="878006"/>
                  <a:pt x="2852382" y="914400"/>
                </a:cubicBezTo>
                <a:cubicBezTo>
                  <a:pt x="2916071" y="950794"/>
                  <a:pt x="2963839" y="702860"/>
                  <a:pt x="3043451" y="750627"/>
                </a:cubicBezTo>
                <a:cubicBezTo>
                  <a:pt x="3123063" y="798394"/>
                  <a:pt x="3248168" y="1146412"/>
                  <a:pt x="3330054" y="1201003"/>
                </a:cubicBezTo>
                <a:cubicBezTo>
                  <a:pt x="3411941" y="1255594"/>
                  <a:pt x="3451475" y="1038135"/>
                  <a:pt x="3534770" y="1078173"/>
                </a:cubicBezTo>
                <a:cubicBezTo>
                  <a:pt x="3618065" y="1118211"/>
                  <a:pt x="3718366" y="1384366"/>
                  <a:pt x="3829823" y="1441232"/>
                </a:cubicBezTo>
                <a:cubicBezTo>
                  <a:pt x="3941280" y="1498098"/>
                  <a:pt x="4113934" y="1459405"/>
                  <a:pt x="4203511" y="1419367"/>
                </a:cubicBezTo>
                <a:cubicBezTo>
                  <a:pt x="4293088" y="1379329"/>
                  <a:pt x="4317242" y="1216925"/>
                  <a:pt x="4367284" y="1201003"/>
                </a:cubicBezTo>
                <a:cubicBezTo>
                  <a:pt x="4417326" y="1185081"/>
                  <a:pt x="4462819" y="1387523"/>
                  <a:pt x="4503762" y="1323833"/>
                </a:cubicBezTo>
                <a:cubicBezTo>
                  <a:pt x="4544705" y="1260144"/>
                  <a:pt x="4576550" y="855260"/>
                  <a:pt x="4612944" y="818866"/>
                </a:cubicBezTo>
                <a:cubicBezTo>
                  <a:pt x="4649338" y="782472"/>
                  <a:pt x="4678908" y="1160060"/>
                  <a:pt x="4722126" y="1105469"/>
                </a:cubicBezTo>
                <a:cubicBezTo>
                  <a:pt x="4765344" y="1050878"/>
                  <a:pt x="4816945" y="555373"/>
                  <a:pt x="4872251" y="491320"/>
                </a:cubicBezTo>
                <a:cubicBezTo>
                  <a:pt x="4927557" y="427267"/>
                  <a:pt x="4987670" y="754855"/>
                  <a:pt x="5053959" y="721152"/>
                </a:cubicBezTo>
                <a:cubicBezTo>
                  <a:pt x="5120248" y="687449"/>
                  <a:pt x="5197975" y="313107"/>
                  <a:pt x="5269983" y="289104"/>
                </a:cubicBezTo>
                <a:cubicBezTo>
                  <a:pt x="5341991" y="265101"/>
                  <a:pt x="5411269" y="541159"/>
                  <a:pt x="5486007" y="577136"/>
                </a:cubicBezTo>
                <a:cubicBezTo>
                  <a:pt x="5560745" y="613113"/>
                  <a:pt x="5613714" y="471503"/>
                  <a:pt x="5718412" y="504967"/>
                </a:cubicBezTo>
                <a:cubicBezTo>
                  <a:pt x="5823110" y="538431"/>
                  <a:pt x="5984913" y="741892"/>
                  <a:pt x="6114197" y="777923"/>
                </a:cubicBezTo>
                <a:cubicBezTo>
                  <a:pt x="6243482" y="813954"/>
                  <a:pt x="6414507" y="616519"/>
                  <a:pt x="6494119" y="721152"/>
                </a:cubicBezTo>
                <a:cubicBezTo>
                  <a:pt x="6573731" y="825785"/>
                  <a:pt x="6534634" y="1350766"/>
                  <a:pt x="6591869" y="1405720"/>
                </a:cubicBezTo>
                <a:cubicBezTo>
                  <a:pt x="6649104" y="1460674"/>
                  <a:pt x="6762466" y="1034956"/>
                  <a:pt x="6837529" y="1050878"/>
                </a:cubicBezTo>
                <a:cubicBezTo>
                  <a:pt x="6912592" y="1066800"/>
                  <a:pt x="6946711" y="1517176"/>
                  <a:pt x="7042245" y="1501254"/>
                </a:cubicBezTo>
                <a:cubicBezTo>
                  <a:pt x="7137779" y="1485332"/>
                  <a:pt x="7335672" y="982640"/>
                  <a:pt x="7410735" y="955344"/>
                </a:cubicBezTo>
                <a:cubicBezTo>
                  <a:pt x="7485798" y="928049"/>
                  <a:pt x="7451678" y="1317010"/>
                  <a:pt x="7492621" y="1337481"/>
                </a:cubicBezTo>
                <a:cubicBezTo>
                  <a:pt x="7533564" y="1357952"/>
                  <a:pt x="7594979" y="1037230"/>
                  <a:pt x="7656394" y="1078173"/>
                </a:cubicBezTo>
                <a:cubicBezTo>
                  <a:pt x="7717809" y="1119116"/>
                  <a:pt x="7776950" y="1537648"/>
                  <a:pt x="7861111" y="1583141"/>
                </a:cubicBezTo>
                <a:cubicBezTo>
                  <a:pt x="7945272" y="1628634"/>
                  <a:pt x="8084025" y="1389798"/>
                  <a:pt x="8161362" y="1351129"/>
                </a:cubicBezTo>
                <a:cubicBezTo>
                  <a:pt x="8238699" y="1312460"/>
                  <a:pt x="8281917" y="1331794"/>
                  <a:pt x="8325135" y="135112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sellaDiTesto 25"/>
          <p:cNvSpPr txBox="1"/>
          <p:nvPr/>
        </p:nvSpPr>
        <p:spPr>
          <a:xfrm>
            <a:off x="2072956" y="260648"/>
            <a:ext cx="49473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Improvvisazione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in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scala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18168" y="188640"/>
            <a:ext cx="754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accent1">
                    <a:lumMod val="75000"/>
                  </a:schemeClr>
                </a:solidFill>
              </a:rPr>
              <a:t>Rappresentazione delle note</a:t>
            </a:r>
          </a:p>
        </p:txBody>
      </p:sp>
      <p:grpSp>
        <p:nvGrpSpPr>
          <p:cNvPr id="132" name="Gruppo 131"/>
          <p:cNvGrpSpPr/>
          <p:nvPr/>
        </p:nvGrpSpPr>
        <p:grpSpPr>
          <a:xfrm>
            <a:off x="610980" y="1268700"/>
            <a:ext cx="8353508" cy="4032508"/>
            <a:chOff x="395420" y="1268700"/>
            <a:chExt cx="8353508" cy="4032508"/>
          </a:xfrm>
        </p:grpSpPr>
        <p:cxnSp>
          <p:nvCxnSpPr>
            <p:cNvPr id="82" name="Connettore 1 81"/>
            <p:cNvCxnSpPr/>
            <p:nvPr/>
          </p:nvCxnSpPr>
          <p:spPr>
            <a:xfrm>
              <a:off x="395420" y="1376772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Connettore 1 145"/>
            <p:cNvCxnSpPr/>
            <p:nvPr/>
          </p:nvCxnSpPr>
          <p:spPr>
            <a:xfrm>
              <a:off x="395420" y="1484784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nettore 1 146"/>
            <p:cNvCxnSpPr/>
            <p:nvPr/>
          </p:nvCxnSpPr>
          <p:spPr>
            <a:xfrm>
              <a:off x="395420" y="1592796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Connettore 1 147"/>
            <p:cNvCxnSpPr/>
            <p:nvPr/>
          </p:nvCxnSpPr>
          <p:spPr>
            <a:xfrm>
              <a:off x="395420" y="1700808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nettore 1 56"/>
            <p:cNvCxnSpPr/>
            <p:nvPr/>
          </p:nvCxnSpPr>
          <p:spPr>
            <a:xfrm>
              <a:off x="395536" y="180882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ttore 1 61"/>
            <p:cNvCxnSpPr/>
            <p:nvPr/>
          </p:nvCxnSpPr>
          <p:spPr>
            <a:xfrm>
              <a:off x="395536" y="1916832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nettore 1 62"/>
            <p:cNvCxnSpPr/>
            <p:nvPr/>
          </p:nvCxnSpPr>
          <p:spPr>
            <a:xfrm>
              <a:off x="395536" y="2024844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nettore 1 63"/>
            <p:cNvCxnSpPr/>
            <p:nvPr/>
          </p:nvCxnSpPr>
          <p:spPr>
            <a:xfrm>
              <a:off x="395536" y="2132856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ttore 1 64"/>
            <p:cNvCxnSpPr/>
            <p:nvPr/>
          </p:nvCxnSpPr>
          <p:spPr>
            <a:xfrm>
              <a:off x="395536" y="2240868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ttore 1 65"/>
            <p:cNvCxnSpPr/>
            <p:nvPr/>
          </p:nvCxnSpPr>
          <p:spPr>
            <a:xfrm>
              <a:off x="395536" y="234888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ttore 1 66"/>
            <p:cNvCxnSpPr/>
            <p:nvPr/>
          </p:nvCxnSpPr>
          <p:spPr>
            <a:xfrm>
              <a:off x="395536" y="2456892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ttore 1 67"/>
            <p:cNvCxnSpPr/>
            <p:nvPr/>
          </p:nvCxnSpPr>
          <p:spPr>
            <a:xfrm>
              <a:off x="395536" y="2564904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nettore 1 90"/>
            <p:cNvCxnSpPr/>
            <p:nvPr/>
          </p:nvCxnSpPr>
          <p:spPr>
            <a:xfrm>
              <a:off x="395536" y="2672916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ttore 1 91"/>
            <p:cNvCxnSpPr/>
            <p:nvPr/>
          </p:nvCxnSpPr>
          <p:spPr>
            <a:xfrm>
              <a:off x="395536" y="2780928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nettore 1 92"/>
            <p:cNvCxnSpPr/>
            <p:nvPr/>
          </p:nvCxnSpPr>
          <p:spPr>
            <a:xfrm>
              <a:off x="395536" y="288894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ttore 1 93"/>
            <p:cNvCxnSpPr/>
            <p:nvPr/>
          </p:nvCxnSpPr>
          <p:spPr>
            <a:xfrm>
              <a:off x="395536" y="2996952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onnettore 1 94"/>
            <p:cNvCxnSpPr/>
            <p:nvPr/>
          </p:nvCxnSpPr>
          <p:spPr>
            <a:xfrm>
              <a:off x="395652" y="3104964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nettore 1 95"/>
            <p:cNvCxnSpPr/>
            <p:nvPr/>
          </p:nvCxnSpPr>
          <p:spPr>
            <a:xfrm>
              <a:off x="395652" y="3212976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ttore 1 99"/>
            <p:cNvCxnSpPr/>
            <p:nvPr/>
          </p:nvCxnSpPr>
          <p:spPr>
            <a:xfrm>
              <a:off x="395652" y="3320988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ttore 1 100"/>
            <p:cNvCxnSpPr/>
            <p:nvPr/>
          </p:nvCxnSpPr>
          <p:spPr>
            <a:xfrm>
              <a:off x="395652" y="342900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ttore 1 101"/>
            <p:cNvCxnSpPr/>
            <p:nvPr/>
          </p:nvCxnSpPr>
          <p:spPr>
            <a:xfrm>
              <a:off x="395652" y="3537012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ttore 1 102"/>
            <p:cNvCxnSpPr/>
            <p:nvPr/>
          </p:nvCxnSpPr>
          <p:spPr>
            <a:xfrm>
              <a:off x="395652" y="3645024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ttore 1 103"/>
            <p:cNvCxnSpPr/>
            <p:nvPr/>
          </p:nvCxnSpPr>
          <p:spPr>
            <a:xfrm>
              <a:off x="395652" y="3753036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ttore 1 104"/>
            <p:cNvCxnSpPr/>
            <p:nvPr/>
          </p:nvCxnSpPr>
          <p:spPr>
            <a:xfrm>
              <a:off x="395652" y="3861048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ttore 1 105"/>
            <p:cNvCxnSpPr/>
            <p:nvPr/>
          </p:nvCxnSpPr>
          <p:spPr>
            <a:xfrm>
              <a:off x="395652" y="396906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ttore 1 106"/>
            <p:cNvCxnSpPr/>
            <p:nvPr/>
          </p:nvCxnSpPr>
          <p:spPr>
            <a:xfrm>
              <a:off x="395652" y="4077072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nettore 1 107"/>
            <p:cNvCxnSpPr/>
            <p:nvPr/>
          </p:nvCxnSpPr>
          <p:spPr>
            <a:xfrm>
              <a:off x="395652" y="4185084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ttore 1 108"/>
            <p:cNvCxnSpPr/>
            <p:nvPr/>
          </p:nvCxnSpPr>
          <p:spPr>
            <a:xfrm>
              <a:off x="395652" y="4293096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nettore 1 109"/>
            <p:cNvCxnSpPr/>
            <p:nvPr/>
          </p:nvCxnSpPr>
          <p:spPr>
            <a:xfrm>
              <a:off x="395768" y="4401108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ttore 1 110"/>
            <p:cNvCxnSpPr/>
            <p:nvPr/>
          </p:nvCxnSpPr>
          <p:spPr>
            <a:xfrm>
              <a:off x="395768" y="450912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ttore 1 111"/>
            <p:cNvCxnSpPr/>
            <p:nvPr/>
          </p:nvCxnSpPr>
          <p:spPr>
            <a:xfrm>
              <a:off x="395768" y="4617132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nettore 1 112"/>
            <p:cNvCxnSpPr/>
            <p:nvPr/>
          </p:nvCxnSpPr>
          <p:spPr>
            <a:xfrm>
              <a:off x="395768" y="4725144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Connettore 1 113"/>
            <p:cNvCxnSpPr/>
            <p:nvPr/>
          </p:nvCxnSpPr>
          <p:spPr>
            <a:xfrm>
              <a:off x="395768" y="4833156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Connettore 1 114"/>
            <p:cNvCxnSpPr/>
            <p:nvPr/>
          </p:nvCxnSpPr>
          <p:spPr>
            <a:xfrm>
              <a:off x="395768" y="4941168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Connettore 1 115"/>
            <p:cNvCxnSpPr/>
            <p:nvPr/>
          </p:nvCxnSpPr>
          <p:spPr>
            <a:xfrm>
              <a:off x="395768" y="504918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nettore 1 116"/>
            <p:cNvCxnSpPr/>
            <p:nvPr/>
          </p:nvCxnSpPr>
          <p:spPr>
            <a:xfrm>
              <a:off x="395768" y="5157192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ttore 1 72"/>
            <p:cNvCxnSpPr/>
            <p:nvPr/>
          </p:nvCxnSpPr>
          <p:spPr>
            <a:xfrm flipV="1">
              <a:off x="539440" y="1268700"/>
              <a:ext cx="0" cy="403250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ttore 1 74"/>
            <p:cNvCxnSpPr/>
            <p:nvPr/>
          </p:nvCxnSpPr>
          <p:spPr>
            <a:xfrm flipV="1">
              <a:off x="4572000" y="1268700"/>
              <a:ext cx="0" cy="403250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ttore 1 78"/>
            <p:cNvCxnSpPr/>
            <p:nvPr/>
          </p:nvCxnSpPr>
          <p:spPr>
            <a:xfrm flipV="1">
              <a:off x="8604560" y="1268700"/>
              <a:ext cx="0" cy="403250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nettore 1 96"/>
            <p:cNvCxnSpPr/>
            <p:nvPr/>
          </p:nvCxnSpPr>
          <p:spPr>
            <a:xfrm flipV="1">
              <a:off x="2555720" y="1268700"/>
              <a:ext cx="0" cy="3996504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ttore 1 97"/>
            <p:cNvCxnSpPr/>
            <p:nvPr/>
          </p:nvCxnSpPr>
          <p:spPr>
            <a:xfrm flipV="1">
              <a:off x="1547580" y="1268700"/>
              <a:ext cx="0" cy="3996504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ttore 1 98"/>
            <p:cNvCxnSpPr/>
            <p:nvPr/>
          </p:nvCxnSpPr>
          <p:spPr>
            <a:xfrm flipV="1">
              <a:off x="3563860" y="1268700"/>
              <a:ext cx="0" cy="3996504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Connettore 1 157"/>
            <p:cNvCxnSpPr/>
            <p:nvPr/>
          </p:nvCxnSpPr>
          <p:spPr>
            <a:xfrm flipV="1">
              <a:off x="5580140" y="1268700"/>
              <a:ext cx="0" cy="3996504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Connettore 1 158"/>
            <p:cNvCxnSpPr/>
            <p:nvPr/>
          </p:nvCxnSpPr>
          <p:spPr>
            <a:xfrm flipV="1">
              <a:off x="6588280" y="1268700"/>
              <a:ext cx="0" cy="3996504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Connettore 1 159"/>
            <p:cNvCxnSpPr/>
            <p:nvPr/>
          </p:nvCxnSpPr>
          <p:spPr>
            <a:xfrm flipV="1">
              <a:off x="7596420" y="1268700"/>
              <a:ext cx="0" cy="3996504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Ovale 132"/>
          <p:cNvSpPr/>
          <p:nvPr/>
        </p:nvSpPr>
        <p:spPr>
          <a:xfrm>
            <a:off x="3707904" y="4545124"/>
            <a:ext cx="144016" cy="14401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CasellaDiTesto 134"/>
          <p:cNvSpPr txBox="1"/>
          <p:nvPr/>
        </p:nvSpPr>
        <p:spPr>
          <a:xfrm>
            <a:off x="305066" y="1196752"/>
            <a:ext cx="2920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b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a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g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f</a:t>
            </a:r>
          </a:p>
          <a:p>
            <a:pPr>
              <a:lnSpc>
                <a:spcPts val="12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e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d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c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36" name="CasellaDiTesto 135"/>
          <p:cNvSpPr txBox="1"/>
          <p:nvPr/>
        </p:nvSpPr>
        <p:spPr>
          <a:xfrm>
            <a:off x="305066" y="2528900"/>
            <a:ext cx="2920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b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a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g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f</a:t>
            </a:r>
          </a:p>
          <a:p>
            <a:pPr>
              <a:lnSpc>
                <a:spcPts val="12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e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d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c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37" name="CasellaDiTesto 136"/>
          <p:cNvSpPr txBox="1"/>
          <p:nvPr/>
        </p:nvSpPr>
        <p:spPr>
          <a:xfrm>
            <a:off x="305066" y="3859884"/>
            <a:ext cx="2920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b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a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g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f</a:t>
            </a:r>
          </a:p>
          <a:p>
            <a:pPr>
              <a:lnSpc>
                <a:spcPts val="12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e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d</a:t>
            </a:r>
          </a:p>
          <a:p>
            <a:pPr>
              <a:lnSpc>
                <a:spcPts val="16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c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38" name="Parentesi graffa aperta 137"/>
          <p:cNvSpPr/>
          <p:nvPr/>
        </p:nvSpPr>
        <p:spPr>
          <a:xfrm>
            <a:off x="215516" y="3933056"/>
            <a:ext cx="108012" cy="1296144"/>
          </a:xfrm>
          <a:prstGeom prst="leftBrace">
            <a:avLst>
              <a:gd name="adj1" fmla="val 3478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Parentesi graffa aperta 138"/>
          <p:cNvSpPr/>
          <p:nvPr/>
        </p:nvSpPr>
        <p:spPr>
          <a:xfrm>
            <a:off x="215516" y="2600908"/>
            <a:ext cx="108012" cy="1296144"/>
          </a:xfrm>
          <a:prstGeom prst="leftBrace">
            <a:avLst>
              <a:gd name="adj1" fmla="val 3478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Parentesi graffa aperta 139"/>
          <p:cNvSpPr/>
          <p:nvPr/>
        </p:nvSpPr>
        <p:spPr>
          <a:xfrm>
            <a:off x="215516" y="1268760"/>
            <a:ext cx="108012" cy="1296144"/>
          </a:xfrm>
          <a:prstGeom prst="leftBrace">
            <a:avLst>
              <a:gd name="adj1" fmla="val 3478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CasellaDiTesto 140"/>
          <p:cNvSpPr txBox="1"/>
          <p:nvPr/>
        </p:nvSpPr>
        <p:spPr>
          <a:xfrm>
            <a:off x="0" y="41397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2" name="CasellaDiTesto 141"/>
          <p:cNvSpPr txBox="1"/>
          <p:nvPr/>
        </p:nvSpPr>
        <p:spPr>
          <a:xfrm>
            <a:off x="-508" y="28889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3" name="CasellaDiTesto 142"/>
          <p:cNvSpPr txBox="1"/>
          <p:nvPr/>
        </p:nvSpPr>
        <p:spPr>
          <a:xfrm>
            <a:off x="-1016" y="15207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4" name="CasellaDiTesto 143"/>
          <p:cNvSpPr txBox="1"/>
          <p:nvPr/>
        </p:nvSpPr>
        <p:spPr>
          <a:xfrm>
            <a:off x="71500" y="6228020"/>
            <a:ext cx="160704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ottava</a:t>
            </a:r>
            <a:r>
              <a:rPr lang="en-US" dirty="0" smtClean="0"/>
              <a:t> (</a:t>
            </a:r>
            <a:r>
              <a:rPr lang="en-US" dirty="0" err="1" smtClean="0"/>
              <a:t>altezza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45" name="Connettore 2 144"/>
          <p:cNvCxnSpPr/>
          <p:nvPr/>
        </p:nvCxnSpPr>
        <p:spPr>
          <a:xfrm flipV="1">
            <a:off x="143508" y="4869160"/>
            <a:ext cx="0" cy="1368152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CasellaDiTesto 176"/>
          <p:cNvSpPr txBox="1"/>
          <p:nvPr/>
        </p:nvSpPr>
        <p:spPr>
          <a:xfrm>
            <a:off x="647564" y="5687960"/>
            <a:ext cx="763351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valore</a:t>
            </a:r>
            <a:endParaRPr lang="en-US" dirty="0"/>
          </a:p>
        </p:txBody>
      </p:sp>
      <p:cxnSp>
        <p:nvCxnSpPr>
          <p:cNvPr id="179" name="Connettore 2 178"/>
          <p:cNvCxnSpPr/>
          <p:nvPr/>
        </p:nvCxnSpPr>
        <p:spPr>
          <a:xfrm flipV="1">
            <a:off x="431540" y="5373217"/>
            <a:ext cx="0" cy="468051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ttore 2 180"/>
          <p:cNvCxnSpPr/>
          <p:nvPr/>
        </p:nvCxnSpPr>
        <p:spPr>
          <a:xfrm>
            <a:off x="431540" y="5841268"/>
            <a:ext cx="216024" cy="0"/>
          </a:xfrm>
          <a:prstGeom prst="straightConnector1">
            <a:avLst/>
          </a:prstGeom>
          <a:ln w="28575">
            <a:solidFill>
              <a:srgbClr val="FF0000"/>
            </a:solidFill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CasellaDiTesto 192"/>
          <p:cNvSpPr txBox="1"/>
          <p:nvPr/>
        </p:nvSpPr>
        <p:spPr>
          <a:xfrm>
            <a:off x="3373429" y="5697252"/>
            <a:ext cx="80252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tempo</a:t>
            </a:r>
            <a:endParaRPr lang="en-US" dirty="0"/>
          </a:p>
        </p:txBody>
      </p:sp>
      <p:cxnSp>
        <p:nvCxnSpPr>
          <p:cNvPr id="194" name="Connettore 2 193"/>
          <p:cNvCxnSpPr/>
          <p:nvPr/>
        </p:nvCxnSpPr>
        <p:spPr>
          <a:xfrm flipV="1">
            <a:off x="3779912" y="5337212"/>
            <a:ext cx="0" cy="360040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CasellaDiTesto 194"/>
          <p:cNvSpPr txBox="1"/>
          <p:nvPr/>
        </p:nvSpPr>
        <p:spPr>
          <a:xfrm>
            <a:off x="3347864" y="6120008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[1, 4, 0]</a:t>
            </a:r>
            <a:endParaRPr lang="en-US" dirty="0"/>
          </a:p>
        </p:txBody>
      </p:sp>
      <p:cxnSp>
        <p:nvCxnSpPr>
          <p:cNvPr id="197" name="Connettore 1 196"/>
          <p:cNvCxnSpPr>
            <a:stCxn id="133" idx="0"/>
          </p:cNvCxnSpPr>
          <p:nvPr/>
        </p:nvCxnSpPr>
        <p:spPr>
          <a:xfrm flipV="1">
            <a:off x="3779912" y="4149080"/>
            <a:ext cx="0" cy="39604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nettore 1 197"/>
          <p:cNvCxnSpPr/>
          <p:nvPr/>
        </p:nvCxnSpPr>
        <p:spPr>
          <a:xfrm>
            <a:off x="3851920" y="4617132"/>
            <a:ext cx="144016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CasellaDiTesto 201"/>
          <p:cNvSpPr txBox="1"/>
          <p:nvPr/>
        </p:nvSpPr>
        <p:spPr>
          <a:xfrm>
            <a:off x="4463988" y="5687960"/>
            <a:ext cx="796949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durata</a:t>
            </a:r>
            <a:endParaRPr lang="en-US" dirty="0"/>
          </a:p>
        </p:txBody>
      </p:sp>
      <p:cxnSp>
        <p:nvCxnSpPr>
          <p:cNvPr id="203" name="Connettore 2 202"/>
          <p:cNvCxnSpPr/>
          <p:nvPr/>
        </p:nvCxnSpPr>
        <p:spPr>
          <a:xfrm flipV="1">
            <a:off x="4571999" y="4761150"/>
            <a:ext cx="1" cy="936102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CasellaDiTesto 204"/>
          <p:cNvSpPr txBox="1"/>
          <p:nvPr/>
        </p:nvSpPr>
        <p:spPr>
          <a:xfrm>
            <a:off x="2087724" y="5697252"/>
            <a:ext cx="99636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intensit</a:t>
            </a:r>
            <a:r>
              <a:rPr lang="it-IT" dirty="0" smtClean="0">
                <a:latin typeface="Calibri"/>
              </a:rPr>
              <a:t>à</a:t>
            </a:r>
            <a:endParaRPr lang="en-US" dirty="0"/>
          </a:p>
        </p:txBody>
      </p:sp>
      <p:cxnSp>
        <p:nvCxnSpPr>
          <p:cNvPr id="206" name="Connettore 2 205"/>
          <p:cNvCxnSpPr>
            <a:stCxn id="205" idx="0"/>
          </p:cNvCxnSpPr>
          <p:nvPr/>
        </p:nvCxnSpPr>
        <p:spPr>
          <a:xfrm flipV="1">
            <a:off x="2585906" y="4437112"/>
            <a:ext cx="1049990" cy="1260140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CasellaDiTesto 213"/>
          <p:cNvSpPr txBox="1"/>
          <p:nvPr/>
        </p:nvSpPr>
        <p:spPr>
          <a:xfrm>
            <a:off x="4499992" y="612000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[1, 60]</a:t>
            </a:r>
            <a:endParaRPr lang="en-US" dirty="0"/>
          </a:p>
        </p:txBody>
      </p:sp>
      <p:sp>
        <p:nvSpPr>
          <p:cNvPr id="215" name="CasellaDiTesto 214"/>
          <p:cNvSpPr txBox="1"/>
          <p:nvPr/>
        </p:nvSpPr>
        <p:spPr>
          <a:xfrm>
            <a:off x="1439652" y="5697252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216" name="CasellaDiTesto 215"/>
          <p:cNvSpPr txBox="1"/>
          <p:nvPr/>
        </p:nvSpPr>
        <p:spPr>
          <a:xfrm>
            <a:off x="2411760" y="612930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90</a:t>
            </a:r>
            <a:endParaRPr lang="en-US" dirty="0"/>
          </a:p>
        </p:txBody>
      </p:sp>
      <p:sp>
        <p:nvSpPr>
          <p:cNvPr id="217" name="CasellaDiTesto 216"/>
          <p:cNvSpPr txBox="1"/>
          <p:nvPr/>
        </p:nvSpPr>
        <p:spPr>
          <a:xfrm>
            <a:off x="1727684" y="6237312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8" name="Ovale 217"/>
          <p:cNvSpPr/>
          <p:nvPr/>
        </p:nvSpPr>
        <p:spPr>
          <a:xfrm>
            <a:off x="6228184" y="3465004"/>
            <a:ext cx="144016" cy="14401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9" name="Connettore 1 218"/>
          <p:cNvCxnSpPr>
            <a:stCxn id="218" idx="0"/>
          </p:cNvCxnSpPr>
          <p:nvPr/>
        </p:nvCxnSpPr>
        <p:spPr>
          <a:xfrm flipV="1">
            <a:off x="6300192" y="3212976"/>
            <a:ext cx="0" cy="252028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Connettore 1 219"/>
          <p:cNvCxnSpPr/>
          <p:nvPr/>
        </p:nvCxnSpPr>
        <p:spPr>
          <a:xfrm>
            <a:off x="6372200" y="3537012"/>
            <a:ext cx="936104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Connettore 2 222"/>
          <p:cNvCxnSpPr/>
          <p:nvPr/>
        </p:nvCxnSpPr>
        <p:spPr>
          <a:xfrm flipV="1">
            <a:off x="6300192" y="3753036"/>
            <a:ext cx="0" cy="2232248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CasellaDiTesto 225"/>
          <p:cNvSpPr txBox="1"/>
          <p:nvPr/>
        </p:nvSpPr>
        <p:spPr>
          <a:xfrm>
            <a:off x="6732240" y="5373216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77913" algn="l"/>
              </a:tabLst>
            </a:pPr>
            <a:r>
              <a:rPr lang="en-US" dirty="0" smtClean="0"/>
              <a:t>Nota:	Eb2</a:t>
            </a:r>
          </a:p>
          <a:p>
            <a:pPr>
              <a:tabLst>
                <a:tab pos="1077913" algn="l"/>
              </a:tabLst>
            </a:pPr>
            <a:r>
              <a:rPr lang="en-US" dirty="0" err="1" smtClean="0"/>
              <a:t>Intensit</a:t>
            </a:r>
            <a:r>
              <a:rPr lang="it-IT" dirty="0" smtClean="0"/>
              <a:t>à:	60</a:t>
            </a:r>
          </a:p>
          <a:p>
            <a:pPr>
              <a:tabLst>
                <a:tab pos="1077913" algn="l"/>
              </a:tabLst>
            </a:pPr>
            <a:r>
              <a:rPr lang="it-IT" dirty="0" smtClean="0"/>
              <a:t>Tempo:	[2, </a:t>
            </a:r>
            <a:r>
              <a:rPr lang="it-IT" dirty="0" err="1" smtClean="0"/>
              <a:t>2</a:t>
            </a:r>
            <a:r>
              <a:rPr lang="it-IT" dirty="0" smtClean="0"/>
              <a:t>, 60]</a:t>
            </a:r>
          </a:p>
          <a:p>
            <a:pPr>
              <a:tabLst>
                <a:tab pos="1077913" algn="l"/>
              </a:tabLst>
            </a:pPr>
            <a:r>
              <a:rPr lang="it-IT" dirty="0" smtClean="0"/>
              <a:t>Durata:	[1, 0]</a:t>
            </a:r>
            <a:endParaRPr lang="en-US" dirty="0"/>
          </a:p>
        </p:txBody>
      </p:sp>
      <p:cxnSp>
        <p:nvCxnSpPr>
          <p:cNvPr id="227" name="Connettore 2 226"/>
          <p:cNvCxnSpPr/>
          <p:nvPr/>
        </p:nvCxnSpPr>
        <p:spPr>
          <a:xfrm>
            <a:off x="6300192" y="5985284"/>
            <a:ext cx="216024" cy="0"/>
          </a:xfrm>
          <a:prstGeom prst="straightConnector1">
            <a:avLst/>
          </a:prstGeom>
          <a:ln w="28575">
            <a:solidFill>
              <a:srgbClr val="FF0000"/>
            </a:solidFill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Parentesi graffa aperta 229"/>
          <p:cNvSpPr/>
          <p:nvPr/>
        </p:nvSpPr>
        <p:spPr>
          <a:xfrm>
            <a:off x="6552220" y="5445224"/>
            <a:ext cx="144016" cy="1080120"/>
          </a:xfrm>
          <a:prstGeom prst="leftBrace">
            <a:avLst>
              <a:gd name="adj1" fmla="val 3478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18168" y="260648"/>
            <a:ext cx="754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Lo swing</a:t>
            </a:r>
          </a:p>
        </p:txBody>
      </p:sp>
      <p:grpSp>
        <p:nvGrpSpPr>
          <p:cNvPr id="306" name="Gruppo 305"/>
          <p:cNvGrpSpPr/>
          <p:nvPr/>
        </p:nvGrpSpPr>
        <p:grpSpPr>
          <a:xfrm>
            <a:off x="467544" y="1556764"/>
            <a:ext cx="7848872" cy="864096"/>
            <a:chOff x="467544" y="1556764"/>
            <a:chExt cx="7848872" cy="864096"/>
          </a:xfrm>
        </p:grpSpPr>
        <p:grpSp>
          <p:nvGrpSpPr>
            <p:cNvPr id="158" name="Gruppo 225"/>
            <p:cNvGrpSpPr/>
            <p:nvPr/>
          </p:nvGrpSpPr>
          <p:grpSpPr>
            <a:xfrm>
              <a:off x="539552" y="1556764"/>
              <a:ext cx="7776864" cy="864096"/>
              <a:chOff x="539552" y="3645024"/>
              <a:chExt cx="7776864" cy="864096"/>
            </a:xfrm>
          </p:grpSpPr>
          <p:cxnSp>
            <p:nvCxnSpPr>
              <p:cNvPr id="160" name="Connettore 2 159"/>
              <p:cNvCxnSpPr/>
              <p:nvPr/>
            </p:nvCxnSpPr>
            <p:spPr>
              <a:xfrm>
                <a:off x="539552" y="4365104"/>
                <a:ext cx="777686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Connettore 1 161"/>
              <p:cNvCxnSpPr/>
              <p:nvPr/>
            </p:nvCxnSpPr>
            <p:spPr>
              <a:xfrm flipV="1">
                <a:off x="539552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ttore 1 162"/>
              <p:cNvCxnSpPr/>
              <p:nvPr/>
            </p:nvCxnSpPr>
            <p:spPr>
              <a:xfrm flipV="1">
                <a:off x="53955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Connettore 1 225"/>
              <p:cNvCxnSpPr/>
              <p:nvPr/>
            </p:nvCxnSpPr>
            <p:spPr>
              <a:xfrm flipV="1">
                <a:off x="68356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Connettore 1 226"/>
              <p:cNvCxnSpPr/>
              <p:nvPr/>
            </p:nvCxnSpPr>
            <p:spPr>
              <a:xfrm flipV="1">
                <a:off x="82758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Connettore 1 227"/>
              <p:cNvCxnSpPr/>
              <p:nvPr/>
            </p:nvCxnSpPr>
            <p:spPr>
              <a:xfrm flipV="1">
                <a:off x="97160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Connettore 1 228"/>
              <p:cNvCxnSpPr/>
              <p:nvPr/>
            </p:nvCxnSpPr>
            <p:spPr>
              <a:xfrm flipV="1">
                <a:off x="4860032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Connettore 1 229"/>
              <p:cNvCxnSpPr/>
              <p:nvPr/>
            </p:nvCxnSpPr>
            <p:spPr>
              <a:xfrm flipV="1">
                <a:off x="3995936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Connettore 1 230"/>
              <p:cNvCxnSpPr/>
              <p:nvPr/>
            </p:nvCxnSpPr>
            <p:spPr>
              <a:xfrm flipV="1">
                <a:off x="5724128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Connettore 1 231"/>
              <p:cNvCxnSpPr/>
              <p:nvPr/>
            </p:nvCxnSpPr>
            <p:spPr>
              <a:xfrm flipV="1">
                <a:off x="6588224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Connettore 1 232"/>
              <p:cNvCxnSpPr/>
              <p:nvPr/>
            </p:nvCxnSpPr>
            <p:spPr>
              <a:xfrm flipV="1">
                <a:off x="3131840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Connettore 1 233"/>
              <p:cNvCxnSpPr/>
              <p:nvPr/>
            </p:nvCxnSpPr>
            <p:spPr>
              <a:xfrm flipV="1">
                <a:off x="1403648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Connettore 1 234"/>
              <p:cNvCxnSpPr/>
              <p:nvPr/>
            </p:nvCxnSpPr>
            <p:spPr>
              <a:xfrm flipV="1">
                <a:off x="111561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Connettore 1 235"/>
              <p:cNvCxnSpPr/>
              <p:nvPr/>
            </p:nvCxnSpPr>
            <p:spPr>
              <a:xfrm flipV="1">
                <a:off x="125963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Connettore 1 236"/>
              <p:cNvCxnSpPr/>
              <p:nvPr/>
            </p:nvCxnSpPr>
            <p:spPr>
              <a:xfrm flipV="1">
                <a:off x="140364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Connettore 1 237"/>
              <p:cNvCxnSpPr/>
              <p:nvPr/>
            </p:nvCxnSpPr>
            <p:spPr>
              <a:xfrm flipV="1">
                <a:off x="154766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Connettore 1 238"/>
              <p:cNvCxnSpPr/>
              <p:nvPr/>
            </p:nvCxnSpPr>
            <p:spPr>
              <a:xfrm flipV="1">
                <a:off x="169168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Connettore 1 239"/>
              <p:cNvCxnSpPr/>
              <p:nvPr/>
            </p:nvCxnSpPr>
            <p:spPr>
              <a:xfrm flipV="1">
                <a:off x="183569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Connettore 1 240"/>
              <p:cNvCxnSpPr/>
              <p:nvPr/>
            </p:nvCxnSpPr>
            <p:spPr>
              <a:xfrm flipV="1">
                <a:off x="197971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Connettore 1 241"/>
              <p:cNvCxnSpPr/>
              <p:nvPr/>
            </p:nvCxnSpPr>
            <p:spPr>
              <a:xfrm flipV="1">
                <a:off x="212372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Connettore 1 242"/>
              <p:cNvCxnSpPr/>
              <p:nvPr/>
            </p:nvCxnSpPr>
            <p:spPr>
              <a:xfrm flipV="1">
                <a:off x="226774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Connettore 1 243"/>
              <p:cNvCxnSpPr/>
              <p:nvPr/>
            </p:nvCxnSpPr>
            <p:spPr>
              <a:xfrm flipV="1">
                <a:off x="241176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Connettore 1 244"/>
              <p:cNvCxnSpPr/>
              <p:nvPr/>
            </p:nvCxnSpPr>
            <p:spPr>
              <a:xfrm flipV="1">
                <a:off x="255577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Connettore 1 245"/>
              <p:cNvCxnSpPr/>
              <p:nvPr/>
            </p:nvCxnSpPr>
            <p:spPr>
              <a:xfrm flipV="1">
                <a:off x="269979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Connettore 1 246"/>
              <p:cNvCxnSpPr/>
              <p:nvPr/>
            </p:nvCxnSpPr>
            <p:spPr>
              <a:xfrm flipV="1">
                <a:off x="284380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Connettore 1 247"/>
              <p:cNvCxnSpPr/>
              <p:nvPr/>
            </p:nvCxnSpPr>
            <p:spPr>
              <a:xfrm flipV="1">
                <a:off x="298782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Connettore 1 248"/>
              <p:cNvCxnSpPr/>
              <p:nvPr/>
            </p:nvCxnSpPr>
            <p:spPr>
              <a:xfrm flipV="1">
                <a:off x="313184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Connettore 1 249"/>
              <p:cNvCxnSpPr/>
              <p:nvPr/>
            </p:nvCxnSpPr>
            <p:spPr>
              <a:xfrm flipV="1">
                <a:off x="327585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Connettore 1 250"/>
              <p:cNvCxnSpPr/>
              <p:nvPr/>
            </p:nvCxnSpPr>
            <p:spPr>
              <a:xfrm flipV="1">
                <a:off x="341987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Connettore 1 251"/>
              <p:cNvCxnSpPr/>
              <p:nvPr/>
            </p:nvCxnSpPr>
            <p:spPr>
              <a:xfrm flipV="1">
                <a:off x="356388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Connettore 1 252"/>
              <p:cNvCxnSpPr/>
              <p:nvPr/>
            </p:nvCxnSpPr>
            <p:spPr>
              <a:xfrm flipV="1">
                <a:off x="370790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Connettore 1 253"/>
              <p:cNvCxnSpPr/>
              <p:nvPr/>
            </p:nvCxnSpPr>
            <p:spPr>
              <a:xfrm flipV="1">
                <a:off x="385192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Connettore 1 254"/>
              <p:cNvCxnSpPr/>
              <p:nvPr/>
            </p:nvCxnSpPr>
            <p:spPr>
              <a:xfrm flipV="1">
                <a:off x="399593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Connettore 1 255"/>
              <p:cNvCxnSpPr/>
              <p:nvPr/>
            </p:nvCxnSpPr>
            <p:spPr>
              <a:xfrm flipV="1">
                <a:off x="413995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ttore 1 256"/>
              <p:cNvCxnSpPr/>
              <p:nvPr/>
            </p:nvCxnSpPr>
            <p:spPr>
              <a:xfrm flipV="1">
                <a:off x="428396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ttore 1 257"/>
              <p:cNvCxnSpPr/>
              <p:nvPr/>
            </p:nvCxnSpPr>
            <p:spPr>
              <a:xfrm flipV="1">
                <a:off x="442798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Connettore 1 258"/>
              <p:cNvCxnSpPr/>
              <p:nvPr/>
            </p:nvCxnSpPr>
            <p:spPr>
              <a:xfrm flipV="1">
                <a:off x="457200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ttore 1 259"/>
              <p:cNvCxnSpPr/>
              <p:nvPr/>
            </p:nvCxnSpPr>
            <p:spPr>
              <a:xfrm flipV="1">
                <a:off x="471601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ttore 1 260"/>
              <p:cNvCxnSpPr/>
              <p:nvPr/>
            </p:nvCxnSpPr>
            <p:spPr>
              <a:xfrm flipV="1">
                <a:off x="486003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ttore 1 261"/>
              <p:cNvCxnSpPr/>
              <p:nvPr/>
            </p:nvCxnSpPr>
            <p:spPr>
              <a:xfrm flipV="1">
                <a:off x="500404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ttore 1 262"/>
              <p:cNvCxnSpPr/>
              <p:nvPr/>
            </p:nvCxnSpPr>
            <p:spPr>
              <a:xfrm flipV="1">
                <a:off x="514806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ttore 1 263"/>
              <p:cNvCxnSpPr/>
              <p:nvPr/>
            </p:nvCxnSpPr>
            <p:spPr>
              <a:xfrm flipV="1">
                <a:off x="529208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Connettore 1 264"/>
              <p:cNvCxnSpPr/>
              <p:nvPr/>
            </p:nvCxnSpPr>
            <p:spPr>
              <a:xfrm flipV="1">
                <a:off x="543609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ttore 1 265"/>
              <p:cNvCxnSpPr/>
              <p:nvPr/>
            </p:nvCxnSpPr>
            <p:spPr>
              <a:xfrm flipV="1">
                <a:off x="558011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ttore 1 266"/>
              <p:cNvCxnSpPr/>
              <p:nvPr/>
            </p:nvCxnSpPr>
            <p:spPr>
              <a:xfrm flipV="1">
                <a:off x="572412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ttore 1 267"/>
              <p:cNvCxnSpPr/>
              <p:nvPr/>
            </p:nvCxnSpPr>
            <p:spPr>
              <a:xfrm flipV="1">
                <a:off x="586814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ttore 1 268"/>
              <p:cNvCxnSpPr/>
              <p:nvPr/>
            </p:nvCxnSpPr>
            <p:spPr>
              <a:xfrm flipV="1">
                <a:off x="601216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ttore 1 269"/>
              <p:cNvCxnSpPr/>
              <p:nvPr/>
            </p:nvCxnSpPr>
            <p:spPr>
              <a:xfrm flipV="1">
                <a:off x="615617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Connettore 1 270"/>
              <p:cNvCxnSpPr/>
              <p:nvPr/>
            </p:nvCxnSpPr>
            <p:spPr>
              <a:xfrm flipV="1">
                <a:off x="630019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ttore 1 271"/>
              <p:cNvCxnSpPr/>
              <p:nvPr/>
            </p:nvCxnSpPr>
            <p:spPr>
              <a:xfrm flipV="1">
                <a:off x="644420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ttore 1 272"/>
              <p:cNvCxnSpPr/>
              <p:nvPr/>
            </p:nvCxnSpPr>
            <p:spPr>
              <a:xfrm flipV="1">
                <a:off x="658822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ttore 1 273"/>
              <p:cNvCxnSpPr/>
              <p:nvPr/>
            </p:nvCxnSpPr>
            <p:spPr>
              <a:xfrm flipV="1">
                <a:off x="673224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ttore 1 274"/>
              <p:cNvCxnSpPr/>
              <p:nvPr/>
            </p:nvCxnSpPr>
            <p:spPr>
              <a:xfrm flipV="1">
                <a:off x="687625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ttore 1 275"/>
              <p:cNvCxnSpPr/>
              <p:nvPr/>
            </p:nvCxnSpPr>
            <p:spPr>
              <a:xfrm flipV="1">
                <a:off x="702027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Connettore 1 276"/>
              <p:cNvCxnSpPr/>
              <p:nvPr/>
            </p:nvCxnSpPr>
            <p:spPr>
              <a:xfrm flipV="1">
                <a:off x="716428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Connettore 1 277"/>
              <p:cNvCxnSpPr/>
              <p:nvPr/>
            </p:nvCxnSpPr>
            <p:spPr>
              <a:xfrm flipV="1">
                <a:off x="730830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Connettore 1 278"/>
              <p:cNvCxnSpPr/>
              <p:nvPr/>
            </p:nvCxnSpPr>
            <p:spPr>
              <a:xfrm flipV="1">
                <a:off x="745232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Connettore 1 279"/>
              <p:cNvCxnSpPr/>
              <p:nvPr/>
            </p:nvCxnSpPr>
            <p:spPr>
              <a:xfrm flipV="1">
                <a:off x="759633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Connettore 1 280"/>
              <p:cNvCxnSpPr/>
              <p:nvPr/>
            </p:nvCxnSpPr>
            <p:spPr>
              <a:xfrm flipV="1">
                <a:off x="774035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Connettore 1 281"/>
              <p:cNvCxnSpPr/>
              <p:nvPr/>
            </p:nvCxnSpPr>
            <p:spPr>
              <a:xfrm flipV="1">
                <a:off x="788436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Connettore 1 282"/>
              <p:cNvCxnSpPr/>
              <p:nvPr/>
            </p:nvCxnSpPr>
            <p:spPr>
              <a:xfrm flipV="1">
                <a:off x="2267744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Connettore 1 283"/>
              <p:cNvCxnSpPr/>
              <p:nvPr/>
            </p:nvCxnSpPr>
            <p:spPr>
              <a:xfrm flipV="1">
                <a:off x="7452320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5" name="Ovale 284"/>
            <p:cNvSpPr/>
            <p:nvPr/>
          </p:nvSpPr>
          <p:spPr>
            <a:xfrm>
              <a:off x="1331640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e 285"/>
            <p:cNvSpPr/>
            <p:nvPr/>
          </p:nvSpPr>
          <p:spPr>
            <a:xfrm>
              <a:off x="1763688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e 286"/>
            <p:cNvSpPr/>
            <p:nvPr/>
          </p:nvSpPr>
          <p:spPr>
            <a:xfrm>
              <a:off x="2195736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e 287"/>
            <p:cNvSpPr/>
            <p:nvPr/>
          </p:nvSpPr>
          <p:spPr>
            <a:xfrm>
              <a:off x="2627784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e 288"/>
            <p:cNvSpPr/>
            <p:nvPr/>
          </p:nvSpPr>
          <p:spPr>
            <a:xfrm>
              <a:off x="3059832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e 289"/>
            <p:cNvSpPr/>
            <p:nvPr/>
          </p:nvSpPr>
          <p:spPr>
            <a:xfrm>
              <a:off x="3491880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e 290"/>
            <p:cNvSpPr/>
            <p:nvPr/>
          </p:nvSpPr>
          <p:spPr>
            <a:xfrm>
              <a:off x="3923928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e 291"/>
            <p:cNvSpPr/>
            <p:nvPr/>
          </p:nvSpPr>
          <p:spPr>
            <a:xfrm>
              <a:off x="4355976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Ovale 292"/>
            <p:cNvSpPr/>
            <p:nvPr/>
          </p:nvSpPr>
          <p:spPr>
            <a:xfrm>
              <a:off x="4788024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Ovale 293"/>
            <p:cNvSpPr/>
            <p:nvPr/>
          </p:nvSpPr>
          <p:spPr>
            <a:xfrm>
              <a:off x="5220072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Ovale 294"/>
            <p:cNvSpPr/>
            <p:nvPr/>
          </p:nvSpPr>
          <p:spPr>
            <a:xfrm>
              <a:off x="5652120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e 295"/>
            <p:cNvSpPr/>
            <p:nvPr/>
          </p:nvSpPr>
          <p:spPr>
            <a:xfrm>
              <a:off x="6084168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Ovale 296"/>
            <p:cNvSpPr/>
            <p:nvPr/>
          </p:nvSpPr>
          <p:spPr>
            <a:xfrm>
              <a:off x="6516216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Ovale 297"/>
            <p:cNvSpPr/>
            <p:nvPr/>
          </p:nvSpPr>
          <p:spPr>
            <a:xfrm>
              <a:off x="6948264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Ovale 298"/>
            <p:cNvSpPr/>
            <p:nvPr/>
          </p:nvSpPr>
          <p:spPr>
            <a:xfrm>
              <a:off x="7380312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Ovale 299"/>
            <p:cNvSpPr/>
            <p:nvPr/>
          </p:nvSpPr>
          <p:spPr>
            <a:xfrm>
              <a:off x="467544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Ovale 300"/>
            <p:cNvSpPr/>
            <p:nvPr/>
          </p:nvSpPr>
          <p:spPr>
            <a:xfrm>
              <a:off x="899592" y="1844796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5" name="Gruppo 414"/>
          <p:cNvGrpSpPr/>
          <p:nvPr/>
        </p:nvGrpSpPr>
        <p:grpSpPr>
          <a:xfrm>
            <a:off x="539552" y="5229250"/>
            <a:ext cx="7776864" cy="1224136"/>
            <a:chOff x="539552" y="5229250"/>
            <a:chExt cx="7776864" cy="1224136"/>
          </a:xfrm>
        </p:grpSpPr>
        <p:grpSp>
          <p:nvGrpSpPr>
            <p:cNvPr id="4" name="Gruppo 225"/>
            <p:cNvGrpSpPr/>
            <p:nvPr/>
          </p:nvGrpSpPr>
          <p:grpSpPr>
            <a:xfrm>
              <a:off x="539552" y="5589290"/>
              <a:ext cx="7776864" cy="864096"/>
              <a:chOff x="539552" y="3645024"/>
              <a:chExt cx="7776864" cy="864096"/>
            </a:xfrm>
          </p:grpSpPr>
          <p:cxnSp>
            <p:nvCxnSpPr>
              <p:cNvPr id="164" name="Connettore 2 163"/>
              <p:cNvCxnSpPr/>
              <p:nvPr/>
            </p:nvCxnSpPr>
            <p:spPr>
              <a:xfrm>
                <a:off x="539552" y="4365104"/>
                <a:ext cx="777686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ttore 1 164"/>
              <p:cNvCxnSpPr/>
              <p:nvPr/>
            </p:nvCxnSpPr>
            <p:spPr>
              <a:xfrm flipV="1">
                <a:off x="539552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ttore 1 165"/>
              <p:cNvCxnSpPr/>
              <p:nvPr/>
            </p:nvCxnSpPr>
            <p:spPr>
              <a:xfrm flipV="1">
                <a:off x="53955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ttore 1 166"/>
              <p:cNvCxnSpPr/>
              <p:nvPr/>
            </p:nvCxnSpPr>
            <p:spPr>
              <a:xfrm flipV="1">
                <a:off x="68356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Connettore 1 167"/>
              <p:cNvCxnSpPr/>
              <p:nvPr/>
            </p:nvCxnSpPr>
            <p:spPr>
              <a:xfrm flipV="1">
                <a:off x="82758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ttore 1 168"/>
              <p:cNvCxnSpPr/>
              <p:nvPr/>
            </p:nvCxnSpPr>
            <p:spPr>
              <a:xfrm flipV="1">
                <a:off x="97160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ttore 1 169"/>
              <p:cNvCxnSpPr/>
              <p:nvPr/>
            </p:nvCxnSpPr>
            <p:spPr>
              <a:xfrm flipV="1">
                <a:off x="4860032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ttore 1 170"/>
              <p:cNvCxnSpPr/>
              <p:nvPr/>
            </p:nvCxnSpPr>
            <p:spPr>
              <a:xfrm flipV="1">
                <a:off x="3995936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ttore 1 171"/>
              <p:cNvCxnSpPr/>
              <p:nvPr/>
            </p:nvCxnSpPr>
            <p:spPr>
              <a:xfrm flipV="1">
                <a:off x="5724128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ttore 1 172"/>
              <p:cNvCxnSpPr/>
              <p:nvPr/>
            </p:nvCxnSpPr>
            <p:spPr>
              <a:xfrm flipV="1">
                <a:off x="6588224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Connettore 1 173"/>
              <p:cNvCxnSpPr/>
              <p:nvPr/>
            </p:nvCxnSpPr>
            <p:spPr>
              <a:xfrm flipV="1">
                <a:off x="3131840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ttore 1 174"/>
              <p:cNvCxnSpPr/>
              <p:nvPr/>
            </p:nvCxnSpPr>
            <p:spPr>
              <a:xfrm flipV="1">
                <a:off x="1403648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ttore 1 175"/>
              <p:cNvCxnSpPr/>
              <p:nvPr/>
            </p:nvCxnSpPr>
            <p:spPr>
              <a:xfrm flipV="1">
                <a:off x="111561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ttore 1 176"/>
              <p:cNvCxnSpPr/>
              <p:nvPr/>
            </p:nvCxnSpPr>
            <p:spPr>
              <a:xfrm flipV="1">
                <a:off x="125963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ttore 1 177"/>
              <p:cNvCxnSpPr/>
              <p:nvPr/>
            </p:nvCxnSpPr>
            <p:spPr>
              <a:xfrm flipV="1">
                <a:off x="140364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ttore 1 178"/>
              <p:cNvCxnSpPr/>
              <p:nvPr/>
            </p:nvCxnSpPr>
            <p:spPr>
              <a:xfrm flipV="1">
                <a:off x="154766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Connettore 1 179"/>
              <p:cNvCxnSpPr/>
              <p:nvPr/>
            </p:nvCxnSpPr>
            <p:spPr>
              <a:xfrm flipV="1">
                <a:off x="169168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ttore 1 180"/>
              <p:cNvCxnSpPr/>
              <p:nvPr/>
            </p:nvCxnSpPr>
            <p:spPr>
              <a:xfrm flipV="1">
                <a:off x="183569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Connettore 1 181"/>
              <p:cNvCxnSpPr/>
              <p:nvPr/>
            </p:nvCxnSpPr>
            <p:spPr>
              <a:xfrm flipV="1">
                <a:off x="197971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ttore 1 182"/>
              <p:cNvCxnSpPr/>
              <p:nvPr/>
            </p:nvCxnSpPr>
            <p:spPr>
              <a:xfrm flipV="1">
                <a:off x="212372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Connettore 1 183"/>
              <p:cNvCxnSpPr/>
              <p:nvPr/>
            </p:nvCxnSpPr>
            <p:spPr>
              <a:xfrm flipV="1">
                <a:off x="226774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ttore 1 184"/>
              <p:cNvCxnSpPr/>
              <p:nvPr/>
            </p:nvCxnSpPr>
            <p:spPr>
              <a:xfrm flipV="1">
                <a:off x="241176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Connettore 1 185"/>
              <p:cNvCxnSpPr/>
              <p:nvPr/>
            </p:nvCxnSpPr>
            <p:spPr>
              <a:xfrm flipV="1">
                <a:off x="255577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Connettore 1 186"/>
              <p:cNvCxnSpPr/>
              <p:nvPr/>
            </p:nvCxnSpPr>
            <p:spPr>
              <a:xfrm flipV="1">
                <a:off x="269979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Connettore 1 187"/>
              <p:cNvCxnSpPr/>
              <p:nvPr/>
            </p:nvCxnSpPr>
            <p:spPr>
              <a:xfrm flipV="1">
                <a:off x="284380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Connettore 1 188"/>
              <p:cNvCxnSpPr/>
              <p:nvPr/>
            </p:nvCxnSpPr>
            <p:spPr>
              <a:xfrm flipV="1">
                <a:off x="298782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Connettore 1 189"/>
              <p:cNvCxnSpPr/>
              <p:nvPr/>
            </p:nvCxnSpPr>
            <p:spPr>
              <a:xfrm flipV="1">
                <a:off x="313184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Connettore 1 190"/>
              <p:cNvCxnSpPr/>
              <p:nvPr/>
            </p:nvCxnSpPr>
            <p:spPr>
              <a:xfrm flipV="1">
                <a:off x="327585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Connettore 1 191"/>
              <p:cNvCxnSpPr/>
              <p:nvPr/>
            </p:nvCxnSpPr>
            <p:spPr>
              <a:xfrm flipV="1">
                <a:off x="341987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Connettore 1 192"/>
              <p:cNvCxnSpPr/>
              <p:nvPr/>
            </p:nvCxnSpPr>
            <p:spPr>
              <a:xfrm flipV="1">
                <a:off x="356388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Connettore 1 193"/>
              <p:cNvCxnSpPr/>
              <p:nvPr/>
            </p:nvCxnSpPr>
            <p:spPr>
              <a:xfrm flipV="1">
                <a:off x="370790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Connettore 1 194"/>
              <p:cNvCxnSpPr/>
              <p:nvPr/>
            </p:nvCxnSpPr>
            <p:spPr>
              <a:xfrm flipV="1">
                <a:off x="385192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Connettore 1 195"/>
              <p:cNvCxnSpPr/>
              <p:nvPr/>
            </p:nvCxnSpPr>
            <p:spPr>
              <a:xfrm flipV="1">
                <a:off x="399593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Connettore 1 196"/>
              <p:cNvCxnSpPr/>
              <p:nvPr/>
            </p:nvCxnSpPr>
            <p:spPr>
              <a:xfrm flipV="1">
                <a:off x="413995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Connettore 1 197"/>
              <p:cNvCxnSpPr/>
              <p:nvPr/>
            </p:nvCxnSpPr>
            <p:spPr>
              <a:xfrm flipV="1">
                <a:off x="428396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Connettore 1 198"/>
              <p:cNvCxnSpPr/>
              <p:nvPr/>
            </p:nvCxnSpPr>
            <p:spPr>
              <a:xfrm flipV="1">
                <a:off x="442798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Connettore 1 199"/>
              <p:cNvCxnSpPr/>
              <p:nvPr/>
            </p:nvCxnSpPr>
            <p:spPr>
              <a:xfrm flipV="1">
                <a:off x="457200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Connettore 1 200"/>
              <p:cNvCxnSpPr/>
              <p:nvPr/>
            </p:nvCxnSpPr>
            <p:spPr>
              <a:xfrm flipV="1">
                <a:off x="471601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Connettore 1 201"/>
              <p:cNvCxnSpPr/>
              <p:nvPr/>
            </p:nvCxnSpPr>
            <p:spPr>
              <a:xfrm flipV="1">
                <a:off x="486003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Connettore 1 202"/>
              <p:cNvCxnSpPr/>
              <p:nvPr/>
            </p:nvCxnSpPr>
            <p:spPr>
              <a:xfrm flipV="1">
                <a:off x="500404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Connettore 1 203"/>
              <p:cNvCxnSpPr/>
              <p:nvPr/>
            </p:nvCxnSpPr>
            <p:spPr>
              <a:xfrm flipV="1">
                <a:off x="514806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Connettore 1 204"/>
              <p:cNvCxnSpPr/>
              <p:nvPr/>
            </p:nvCxnSpPr>
            <p:spPr>
              <a:xfrm flipV="1">
                <a:off x="529208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Connettore 1 205"/>
              <p:cNvCxnSpPr/>
              <p:nvPr/>
            </p:nvCxnSpPr>
            <p:spPr>
              <a:xfrm flipV="1">
                <a:off x="543609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Connettore 1 206"/>
              <p:cNvCxnSpPr/>
              <p:nvPr/>
            </p:nvCxnSpPr>
            <p:spPr>
              <a:xfrm flipV="1">
                <a:off x="558011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Connettore 1 207"/>
              <p:cNvCxnSpPr/>
              <p:nvPr/>
            </p:nvCxnSpPr>
            <p:spPr>
              <a:xfrm flipV="1">
                <a:off x="572412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Connettore 1 208"/>
              <p:cNvCxnSpPr/>
              <p:nvPr/>
            </p:nvCxnSpPr>
            <p:spPr>
              <a:xfrm flipV="1">
                <a:off x="586814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Connettore 1 209"/>
              <p:cNvCxnSpPr/>
              <p:nvPr/>
            </p:nvCxnSpPr>
            <p:spPr>
              <a:xfrm flipV="1">
                <a:off x="601216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Connettore 1 210"/>
              <p:cNvCxnSpPr/>
              <p:nvPr/>
            </p:nvCxnSpPr>
            <p:spPr>
              <a:xfrm flipV="1">
                <a:off x="615617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Connettore 1 211"/>
              <p:cNvCxnSpPr/>
              <p:nvPr/>
            </p:nvCxnSpPr>
            <p:spPr>
              <a:xfrm flipV="1">
                <a:off x="630019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Connettore 1 212"/>
              <p:cNvCxnSpPr/>
              <p:nvPr/>
            </p:nvCxnSpPr>
            <p:spPr>
              <a:xfrm flipV="1">
                <a:off x="644420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Connettore 1 213"/>
              <p:cNvCxnSpPr/>
              <p:nvPr/>
            </p:nvCxnSpPr>
            <p:spPr>
              <a:xfrm flipV="1">
                <a:off x="658822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Connettore 1 214"/>
              <p:cNvCxnSpPr/>
              <p:nvPr/>
            </p:nvCxnSpPr>
            <p:spPr>
              <a:xfrm flipV="1">
                <a:off x="673224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Connettore 1 215"/>
              <p:cNvCxnSpPr/>
              <p:nvPr/>
            </p:nvCxnSpPr>
            <p:spPr>
              <a:xfrm flipV="1">
                <a:off x="687625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Connettore 1 216"/>
              <p:cNvCxnSpPr/>
              <p:nvPr/>
            </p:nvCxnSpPr>
            <p:spPr>
              <a:xfrm flipV="1">
                <a:off x="702027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Connettore 1 217"/>
              <p:cNvCxnSpPr/>
              <p:nvPr/>
            </p:nvCxnSpPr>
            <p:spPr>
              <a:xfrm flipV="1">
                <a:off x="716428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Connettore 1 218"/>
              <p:cNvCxnSpPr/>
              <p:nvPr/>
            </p:nvCxnSpPr>
            <p:spPr>
              <a:xfrm flipV="1">
                <a:off x="730830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Connettore 1 219"/>
              <p:cNvCxnSpPr/>
              <p:nvPr/>
            </p:nvCxnSpPr>
            <p:spPr>
              <a:xfrm flipV="1">
                <a:off x="745232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Connettore 1 220"/>
              <p:cNvCxnSpPr/>
              <p:nvPr/>
            </p:nvCxnSpPr>
            <p:spPr>
              <a:xfrm flipV="1">
                <a:off x="759633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Connettore 1 221"/>
              <p:cNvCxnSpPr/>
              <p:nvPr/>
            </p:nvCxnSpPr>
            <p:spPr>
              <a:xfrm flipV="1">
                <a:off x="774035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Connettore 1 222"/>
              <p:cNvCxnSpPr/>
              <p:nvPr/>
            </p:nvCxnSpPr>
            <p:spPr>
              <a:xfrm flipV="1">
                <a:off x="788436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Connettore 1 223"/>
              <p:cNvCxnSpPr/>
              <p:nvPr/>
            </p:nvCxnSpPr>
            <p:spPr>
              <a:xfrm flipV="1">
                <a:off x="2267744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Connettore 1 224"/>
              <p:cNvCxnSpPr/>
              <p:nvPr/>
            </p:nvCxnSpPr>
            <p:spPr>
              <a:xfrm flipV="1">
                <a:off x="7452320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2" name="Ovale 301"/>
            <p:cNvSpPr/>
            <p:nvPr/>
          </p:nvSpPr>
          <p:spPr>
            <a:xfrm>
              <a:off x="1470831" y="5985346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Ovale 302"/>
            <p:cNvSpPr/>
            <p:nvPr/>
          </p:nvSpPr>
          <p:spPr>
            <a:xfrm>
              <a:off x="1907704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Ovale 303"/>
            <p:cNvSpPr/>
            <p:nvPr/>
          </p:nvSpPr>
          <p:spPr>
            <a:xfrm>
              <a:off x="2339752" y="5985346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Ovale 304"/>
            <p:cNvSpPr/>
            <p:nvPr/>
          </p:nvSpPr>
          <p:spPr>
            <a:xfrm>
              <a:off x="2771800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Ovale 306"/>
            <p:cNvSpPr/>
            <p:nvPr/>
          </p:nvSpPr>
          <p:spPr>
            <a:xfrm>
              <a:off x="3635896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Ovale 308"/>
            <p:cNvSpPr/>
            <p:nvPr/>
          </p:nvSpPr>
          <p:spPr>
            <a:xfrm>
              <a:off x="4499992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Ovale 310"/>
            <p:cNvSpPr/>
            <p:nvPr/>
          </p:nvSpPr>
          <p:spPr>
            <a:xfrm>
              <a:off x="5364088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Ovale 312"/>
            <p:cNvSpPr/>
            <p:nvPr/>
          </p:nvSpPr>
          <p:spPr>
            <a:xfrm>
              <a:off x="6228184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Ovale 314"/>
            <p:cNvSpPr/>
            <p:nvPr/>
          </p:nvSpPr>
          <p:spPr>
            <a:xfrm>
              <a:off x="7092280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Ovale 317"/>
            <p:cNvSpPr/>
            <p:nvPr/>
          </p:nvSpPr>
          <p:spPr>
            <a:xfrm>
              <a:off x="1043608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Ovale 331"/>
            <p:cNvSpPr/>
            <p:nvPr/>
          </p:nvSpPr>
          <p:spPr>
            <a:xfrm>
              <a:off x="3195414" y="5987430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Ovale 332"/>
            <p:cNvSpPr/>
            <p:nvPr/>
          </p:nvSpPr>
          <p:spPr>
            <a:xfrm>
              <a:off x="4063776" y="5989514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e 333"/>
            <p:cNvSpPr/>
            <p:nvPr/>
          </p:nvSpPr>
          <p:spPr>
            <a:xfrm>
              <a:off x="4932138" y="5991598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e 334"/>
            <p:cNvSpPr/>
            <p:nvPr/>
          </p:nvSpPr>
          <p:spPr>
            <a:xfrm>
              <a:off x="5794150" y="5993682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e 335"/>
            <p:cNvSpPr/>
            <p:nvPr/>
          </p:nvSpPr>
          <p:spPr>
            <a:xfrm>
              <a:off x="6656162" y="5995766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e 336"/>
            <p:cNvSpPr/>
            <p:nvPr/>
          </p:nvSpPr>
          <p:spPr>
            <a:xfrm>
              <a:off x="7524524" y="5997850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e 337"/>
            <p:cNvSpPr/>
            <p:nvPr/>
          </p:nvSpPr>
          <p:spPr>
            <a:xfrm>
              <a:off x="611560" y="5985346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Figura a mano libera 351"/>
            <p:cNvSpPr/>
            <p:nvPr/>
          </p:nvSpPr>
          <p:spPr>
            <a:xfrm>
              <a:off x="1835696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Figura a mano libera 352"/>
            <p:cNvSpPr/>
            <p:nvPr/>
          </p:nvSpPr>
          <p:spPr>
            <a:xfrm>
              <a:off x="971600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Figura a mano libera 353"/>
            <p:cNvSpPr/>
            <p:nvPr/>
          </p:nvSpPr>
          <p:spPr>
            <a:xfrm>
              <a:off x="2699792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Figura a mano libera 354"/>
            <p:cNvSpPr/>
            <p:nvPr/>
          </p:nvSpPr>
          <p:spPr>
            <a:xfrm>
              <a:off x="3563888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Figura a mano libera 355"/>
            <p:cNvSpPr/>
            <p:nvPr/>
          </p:nvSpPr>
          <p:spPr>
            <a:xfrm>
              <a:off x="4427984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Figura a mano libera 356"/>
            <p:cNvSpPr/>
            <p:nvPr/>
          </p:nvSpPr>
          <p:spPr>
            <a:xfrm>
              <a:off x="5292080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Figura a mano libera 357"/>
            <p:cNvSpPr/>
            <p:nvPr/>
          </p:nvSpPr>
          <p:spPr>
            <a:xfrm>
              <a:off x="6156176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Figura a mano libera 358"/>
            <p:cNvSpPr/>
            <p:nvPr/>
          </p:nvSpPr>
          <p:spPr>
            <a:xfrm>
              <a:off x="7020272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8" name="CasellaDiTesto 307"/>
          <p:cNvSpPr txBox="1"/>
          <p:nvPr/>
        </p:nvSpPr>
        <p:spPr>
          <a:xfrm>
            <a:off x="323410" y="951055"/>
            <a:ext cx="5779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Esecuzione</a:t>
            </a:r>
            <a:r>
              <a:rPr lang="en-US" sz="2400" dirty="0" smtClean="0"/>
              <a:t> </a:t>
            </a:r>
            <a:r>
              <a:rPr lang="en-US" sz="2400" dirty="0" err="1" smtClean="0"/>
              <a:t>precisa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una</a:t>
            </a:r>
            <a:r>
              <a:rPr lang="en-US" sz="2400" dirty="0" smtClean="0"/>
              <a:t> </a:t>
            </a:r>
            <a:r>
              <a:rPr lang="en-US" sz="2400" dirty="0" err="1" smtClean="0"/>
              <a:t>sequenza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crome</a:t>
            </a:r>
            <a:endParaRPr lang="en-US" sz="2400" dirty="0"/>
          </a:p>
        </p:txBody>
      </p:sp>
      <p:grpSp>
        <p:nvGrpSpPr>
          <p:cNvPr id="414" name="Gruppo 413"/>
          <p:cNvGrpSpPr/>
          <p:nvPr/>
        </p:nvGrpSpPr>
        <p:grpSpPr>
          <a:xfrm>
            <a:off x="467430" y="3501010"/>
            <a:ext cx="7848872" cy="864096"/>
            <a:chOff x="467430" y="3501010"/>
            <a:chExt cx="7848872" cy="864096"/>
          </a:xfrm>
        </p:grpSpPr>
        <p:grpSp>
          <p:nvGrpSpPr>
            <p:cNvPr id="310" name="Gruppo 225"/>
            <p:cNvGrpSpPr/>
            <p:nvPr/>
          </p:nvGrpSpPr>
          <p:grpSpPr>
            <a:xfrm>
              <a:off x="539438" y="3501010"/>
              <a:ext cx="7776864" cy="864096"/>
              <a:chOff x="539552" y="3645024"/>
              <a:chExt cx="7776864" cy="864096"/>
            </a:xfrm>
          </p:grpSpPr>
          <p:cxnSp>
            <p:nvCxnSpPr>
              <p:cNvPr id="312" name="Connettore 2 311"/>
              <p:cNvCxnSpPr/>
              <p:nvPr/>
            </p:nvCxnSpPr>
            <p:spPr>
              <a:xfrm>
                <a:off x="539552" y="4365104"/>
                <a:ext cx="777686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Connettore 1 313"/>
              <p:cNvCxnSpPr/>
              <p:nvPr/>
            </p:nvCxnSpPr>
            <p:spPr>
              <a:xfrm flipV="1">
                <a:off x="539552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Connettore 1 315"/>
              <p:cNvCxnSpPr/>
              <p:nvPr/>
            </p:nvCxnSpPr>
            <p:spPr>
              <a:xfrm flipV="1">
                <a:off x="53955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7" name="Connettore 1 316"/>
              <p:cNvCxnSpPr/>
              <p:nvPr/>
            </p:nvCxnSpPr>
            <p:spPr>
              <a:xfrm flipV="1">
                <a:off x="68356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" name="Connettore 1 318"/>
              <p:cNvCxnSpPr/>
              <p:nvPr/>
            </p:nvCxnSpPr>
            <p:spPr>
              <a:xfrm flipV="1">
                <a:off x="82758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Connettore 1 319"/>
              <p:cNvCxnSpPr/>
              <p:nvPr/>
            </p:nvCxnSpPr>
            <p:spPr>
              <a:xfrm flipV="1">
                <a:off x="97160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Connettore 1 320"/>
              <p:cNvCxnSpPr/>
              <p:nvPr/>
            </p:nvCxnSpPr>
            <p:spPr>
              <a:xfrm flipV="1">
                <a:off x="4860032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Connettore 1 321"/>
              <p:cNvCxnSpPr/>
              <p:nvPr/>
            </p:nvCxnSpPr>
            <p:spPr>
              <a:xfrm flipV="1">
                <a:off x="3995936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Connettore 1 322"/>
              <p:cNvCxnSpPr/>
              <p:nvPr/>
            </p:nvCxnSpPr>
            <p:spPr>
              <a:xfrm flipV="1">
                <a:off x="5724128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Connettore 1 323"/>
              <p:cNvCxnSpPr/>
              <p:nvPr/>
            </p:nvCxnSpPr>
            <p:spPr>
              <a:xfrm flipV="1">
                <a:off x="6588224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Connettore 1 324"/>
              <p:cNvCxnSpPr/>
              <p:nvPr/>
            </p:nvCxnSpPr>
            <p:spPr>
              <a:xfrm flipV="1">
                <a:off x="3131840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Connettore 1 325"/>
              <p:cNvCxnSpPr/>
              <p:nvPr/>
            </p:nvCxnSpPr>
            <p:spPr>
              <a:xfrm flipV="1">
                <a:off x="1403648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Connettore 1 326"/>
              <p:cNvCxnSpPr/>
              <p:nvPr/>
            </p:nvCxnSpPr>
            <p:spPr>
              <a:xfrm flipV="1">
                <a:off x="111561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Connettore 1 327"/>
              <p:cNvCxnSpPr/>
              <p:nvPr/>
            </p:nvCxnSpPr>
            <p:spPr>
              <a:xfrm flipV="1">
                <a:off x="125963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Connettore 1 328"/>
              <p:cNvCxnSpPr/>
              <p:nvPr/>
            </p:nvCxnSpPr>
            <p:spPr>
              <a:xfrm flipV="1">
                <a:off x="140364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Connettore 1 329"/>
              <p:cNvCxnSpPr/>
              <p:nvPr/>
            </p:nvCxnSpPr>
            <p:spPr>
              <a:xfrm flipV="1">
                <a:off x="154766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Connettore 1 330"/>
              <p:cNvCxnSpPr/>
              <p:nvPr/>
            </p:nvCxnSpPr>
            <p:spPr>
              <a:xfrm flipV="1">
                <a:off x="169168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Connettore 1 338"/>
              <p:cNvCxnSpPr/>
              <p:nvPr/>
            </p:nvCxnSpPr>
            <p:spPr>
              <a:xfrm flipV="1">
                <a:off x="183569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Connettore 1 339"/>
              <p:cNvCxnSpPr/>
              <p:nvPr/>
            </p:nvCxnSpPr>
            <p:spPr>
              <a:xfrm flipV="1">
                <a:off x="197971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Connettore 1 340"/>
              <p:cNvCxnSpPr/>
              <p:nvPr/>
            </p:nvCxnSpPr>
            <p:spPr>
              <a:xfrm flipV="1">
                <a:off x="212372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Connettore 1 341"/>
              <p:cNvCxnSpPr/>
              <p:nvPr/>
            </p:nvCxnSpPr>
            <p:spPr>
              <a:xfrm flipV="1">
                <a:off x="226774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Connettore 1 342"/>
              <p:cNvCxnSpPr/>
              <p:nvPr/>
            </p:nvCxnSpPr>
            <p:spPr>
              <a:xfrm flipV="1">
                <a:off x="241176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Connettore 1 343"/>
              <p:cNvCxnSpPr/>
              <p:nvPr/>
            </p:nvCxnSpPr>
            <p:spPr>
              <a:xfrm flipV="1">
                <a:off x="255577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Connettore 1 344"/>
              <p:cNvCxnSpPr/>
              <p:nvPr/>
            </p:nvCxnSpPr>
            <p:spPr>
              <a:xfrm flipV="1">
                <a:off x="269979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Connettore 1 345"/>
              <p:cNvCxnSpPr/>
              <p:nvPr/>
            </p:nvCxnSpPr>
            <p:spPr>
              <a:xfrm flipV="1">
                <a:off x="284380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Connettore 1 346"/>
              <p:cNvCxnSpPr/>
              <p:nvPr/>
            </p:nvCxnSpPr>
            <p:spPr>
              <a:xfrm flipV="1">
                <a:off x="298782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Connettore 1 347"/>
              <p:cNvCxnSpPr/>
              <p:nvPr/>
            </p:nvCxnSpPr>
            <p:spPr>
              <a:xfrm flipV="1">
                <a:off x="313184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Connettore 1 348"/>
              <p:cNvCxnSpPr/>
              <p:nvPr/>
            </p:nvCxnSpPr>
            <p:spPr>
              <a:xfrm flipV="1">
                <a:off x="327585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Connettore 1 349"/>
              <p:cNvCxnSpPr/>
              <p:nvPr/>
            </p:nvCxnSpPr>
            <p:spPr>
              <a:xfrm flipV="1">
                <a:off x="341987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Connettore 1 350"/>
              <p:cNvCxnSpPr/>
              <p:nvPr/>
            </p:nvCxnSpPr>
            <p:spPr>
              <a:xfrm flipV="1">
                <a:off x="356388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Connettore 1 359"/>
              <p:cNvCxnSpPr/>
              <p:nvPr/>
            </p:nvCxnSpPr>
            <p:spPr>
              <a:xfrm flipV="1">
                <a:off x="370790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Connettore 1 360"/>
              <p:cNvCxnSpPr/>
              <p:nvPr/>
            </p:nvCxnSpPr>
            <p:spPr>
              <a:xfrm flipV="1">
                <a:off x="385192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Connettore 1 361"/>
              <p:cNvCxnSpPr/>
              <p:nvPr/>
            </p:nvCxnSpPr>
            <p:spPr>
              <a:xfrm flipV="1">
                <a:off x="399593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Connettore 1 362"/>
              <p:cNvCxnSpPr/>
              <p:nvPr/>
            </p:nvCxnSpPr>
            <p:spPr>
              <a:xfrm flipV="1">
                <a:off x="413995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Connettore 1 363"/>
              <p:cNvCxnSpPr/>
              <p:nvPr/>
            </p:nvCxnSpPr>
            <p:spPr>
              <a:xfrm flipV="1">
                <a:off x="428396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Connettore 1 364"/>
              <p:cNvCxnSpPr/>
              <p:nvPr/>
            </p:nvCxnSpPr>
            <p:spPr>
              <a:xfrm flipV="1">
                <a:off x="442798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Connettore 1 365"/>
              <p:cNvCxnSpPr/>
              <p:nvPr/>
            </p:nvCxnSpPr>
            <p:spPr>
              <a:xfrm flipV="1">
                <a:off x="457200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Connettore 1 366"/>
              <p:cNvCxnSpPr/>
              <p:nvPr/>
            </p:nvCxnSpPr>
            <p:spPr>
              <a:xfrm flipV="1">
                <a:off x="471601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Connettore 1 367"/>
              <p:cNvCxnSpPr/>
              <p:nvPr/>
            </p:nvCxnSpPr>
            <p:spPr>
              <a:xfrm flipV="1">
                <a:off x="486003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Connettore 1 368"/>
              <p:cNvCxnSpPr/>
              <p:nvPr/>
            </p:nvCxnSpPr>
            <p:spPr>
              <a:xfrm flipV="1">
                <a:off x="500404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Connettore 1 369"/>
              <p:cNvCxnSpPr/>
              <p:nvPr/>
            </p:nvCxnSpPr>
            <p:spPr>
              <a:xfrm flipV="1">
                <a:off x="514806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Connettore 1 370"/>
              <p:cNvCxnSpPr/>
              <p:nvPr/>
            </p:nvCxnSpPr>
            <p:spPr>
              <a:xfrm flipV="1">
                <a:off x="529208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Connettore 1 371"/>
              <p:cNvCxnSpPr/>
              <p:nvPr/>
            </p:nvCxnSpPr>
            <p:spPr>
              <a:xfrm flipV="1">
                <a:off x="543609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Connettore 1 372"/>
              <p:cNvCxnSpPr/>
              <p:nvPr/>
            </p:nvCxnSpPr>
            <p:spPr>
              <a:xfrm flipV="1">
                <a:off x="558011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Connettore 1 373"/>
              <p:cNvCxnSpPr/>
              <p:nvPr/>
            </p:nvCxnSpPr>
            <p:spPr>
              <a:xfrm flipV="1">
                <a:off x="572412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Connettore 1 374"/>
              <p:cNvCxnSpPr/>
              <p:nvPr/>
            </p:nvCxnSpPr>
            <p:spPr>
              <a:xfrm flipV="1">
                <a:off x="586814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Connettore 1 375"/>
              <p:cNvCxnSpPr/>
              <p:nvPr/>
            </p:nvCxnSpPr>
            <p:spPr>
              <a:xfrm flipV="1">
                <a:off x="601216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Connettore 1 376"/>
              <p:cNvCxnSpPr/>
              <p:nvPr/>
            </p:nvCxnSpPr>
            <p:spPr>
              <a:xfrm flipV="1">
                <a:off x="615617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Connettore 1 377"/>
              <p:cNvCxnSpPr/>
              <p:nvPr/>
            </p:nvCxnSpPr>
            <p:spPr>
              <a:xfrm flipV="1">
                <a:off x="630019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Connettore 1 378"/>
              <p:cNvCxnSpPr/>
              <p:nvPr/>
            </p:nvCxnSpPr>
            <p:spPr>
              <a:xfrm flipV="1">
                <a:off x="644420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Connettore 1 379"/>
              <p:cNvCxnSpPr/>
              <p:nvPr/>
            </p:nvCxnSpPr>
            <p:spPr>
              <a:xfrm flipV="1">
                <a:off x="658822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Connettore 1 380"/>
              <p:cNvCxnSpPr/>
              <p:nvPr/>
            </p:nvCxnSpPr>
            <p:spPr>
              <a:xfrm flipV="1">
                <a:off x="673224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Connettore 1 381"/>
              <p:cNvCxnSpPr/>
              <p:nvPr/>
            </p:nvCxnSpPr>
            <p:spPr>
              <a:xfrm flipV="1">
                <a:off x="687625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Connettore 1 382"/>
              <p:cNvCxnSpPr/>
              <p:nvPr/>
            </p:nvCxnSpPr>
            <p:spPr>
              <a:xfrm flipV="1">
                <a:off x="702027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Connettore 1 383"/>
              <p:cNvCxnSpPr/>
              <p:nvPr/>
            </p:nvCxnSpPr>
            <p:spPr>
              <a:xfrm flipV="1">
                <a:off x="716428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Connettore 1 384"/>
              <p:cNvCxnSpPr/>
              <p:nvPr/>
            </p:nvCxnSpPr>
            <p:spPr>
              <a:xfrm flipV="1">
                <a:off x="730830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Connettore 1 385"/>
              <p:cNvCxnSpPr/>
              <p:nvPr/>
            </p:nvCxnSpPr>
            <p:spPr>
              <a:xfrm flipV="1">
                <a:off x="745232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Connettore 1 386"/>
              <p:cNvCxnSpPr/>
              <p:nvPr/>
            </p:nvCxnSpPr>
            <p:spPr>
              <a:xfrm flipV="1">
                <a:off x="759633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Connettore 1 387"/>
              <p:cNvCxnSpPr/>
              <p:nvPr/>
            </p:nvCxnSpPr>
            <p:spPr>
              <a:xfrm flipV="1">
                <a:off x="774035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Connettore 1 388"/>
              <p:cNvCxnSpPr/>
              <p:nvPr/>
            </p:nvCxnSpPr>
            <p:spPr>
              <a:xfrm flipV="1">
                <a:off x="788436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Connettore 1 389"/>
              <p:cNvCxnSpPr/>
              <p:nvPr/>
            </p:nvCxnSpPr>
            <p:spPr>
              <a:xfrm flipV="1">
                <a:off x="2267744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Connettore 1 390"/>
              <p:cNvCxnSpPr/>
              <p:nvPr/>
            </p:nvCxnSpPr>
            <p:spPr>
              <a:xfrm flipV="1">
                <a:off x="7452320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2" name="Ovale 391"/>
            <p:cNvSpPr/>
            <p:nvPr/>
          </p:nvSpPr>
          <p:spPr>
            <a:xfrm>
              <a:off x="1331526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Ovale 392"/>
            <p:cNvSpPr/>
            <p:nvPr/>
          </p:nvSpPr>
          <p:spPr>
            <a:xfrm>
              <a:off x="1907634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Ovale 393"/>
            <p:cNvSpPr/>
            <p:nvPr/>
          </p:nvSpPr>
          <p:spPr>
            <a:xfrm>
              <a:off x="2195622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Ovale 394"/>
            <p:cNvSpPr/>
            <p:nvPr/>
          </p:nvSpPr>
          <p:spPr>
            <a:xfrm>
              <a:off x="2771754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Ovale 395"/>
            <p:cNvSpPr/>
            <p:nvPr/>
          </p:nvSpPr>
          <p:spPr>
            <a:xfrm>
              <a:off x="3059718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Ovale 396"/>
            <p:cNvSpPr/>
            <p:nvPr/>
          </p:nvSpPr>
          <p:spPr>
            <a:xfrm>
              <a:off x="3635970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Ovale 397"/>
            <p:cNvSpPr/>
            <p:nvPr/>
          </p:nvSpPr>
          <p:spPr>
            <a:xfrm>
              <a:off x="3923814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Ovale 398"/>
            <p:cNvSpPr/>
            <p:nvPr/>
          </p:nvSpPr>
          <p:spPr>
            <a:xfrm>
              <a:off x="4500066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Ovale 399"/>
            <p:cNvSpPr/>
            <p:nvPr/>
          </p:nvSpPr>
          <p:spPr>
            <a:xfrm>
              <a:off x="4787910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Ovale 400"/>
            <p:cNvSpPr/>
            <p:nvPr/>
          </p:nvSpPr>
          <p:spPr>
            <a:xfrm>
              <a:off x="5364162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Ovale 401"/>
            <p:cNvSpPr/>
            <p:nvPr/>
          </p:nvSpPr>
          <p:spPr>
            <a:xfrm>
              <a:off x="5652006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3" name="Ovale 402"/>
            <p:cNvSpPr/>
            <p:nvPr/>
          </p:nvSpPr>
          <p:spPr>
            <a:xfrm>
              <a:off x="6228258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Ovale 403"/>
            <p:cNvSpPr/>
            <p:nvPr/>
          </p:nvSpPr>
          <p:spPr>
            <a:xfrm>
              <a:off x="6516102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5" name="Ovale 404"/>
            <p:cNvSpPr/>
            <p:nvPr/>
          </p:nvSpPr>
          <p:spPr>
            <a:xfrm>
              <a:off x="7092354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Ovale 405"/>
            <p:cNvSpPr/>
            <p:nvPr/>
          </p:nvSpPr>
          <p:spPr>
            <a:xfrm>
              <a:off x="7380198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Ovale 406"/>
            <p:cNvSpPr/>
            <p:nvPr/>
          </p:nvSpPr>
          <p:spPr>
            <a:xfrm>
              <a:off x="467430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Ovale 407"/>
            <p:cNvSpPr/>
            <p:nvPr/>
          </p:nvSpPr>
          <p:spPr>
            <a:xfrm>
              <a:off x="1043514" y="378904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9" name="CasellaDiTesto 408"/>
          <p:cNvSpPr txBox="1"/>
          <p:nvPr/>
        </p:nvSpPr>
        <p:spPr>
          <a:xfrm>
            <a:off x="323410" y="2895325"/>
            <a:ext cx="5997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Esecuzione</a:t>
            </a:r>
            <a:r>
              <a:rPr lang="en-US" sz="2400" dirty="0" smtClean="0"/>
              <a:t> </a:t>
            </a:r>
            <a:r>
              <a:rPr lang="en-US" sz="2400" dirty="0" err="1" smtClean="0"/>
              <a:t>terzinata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una</a:t>
            </a:r>
            <a:r>
              <a:rPr lang="en-US" sz="2400" dirty="0" smtClean="0"/>
              <a:t> </a:t>
            </a:r>
            <a:r>
              <a:rPr lang="en-US" sz="2400" dirty="0" err="1" smtClean="0"/>
              <a:t>sequenza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crome</a:t>
            </a:r>
            <a:endParaRPr lang="en-US" sz="2400" dirty="0"/>
          </a:p>
        </p:txBody>
      </p:sp>
      <p:sp>
        <p:nvSpPr>
          <p:cNvPr id="410" name="CasellaDiTesto 409"/>
          <p:cNvSpPr txBox="1"/>
          <p:nvPr/>
        </p:nvSpPr>
        <p:spPr>
          <a:xfrm>
            <a:off x="323410" y="4695575"/>
            <a:ext cx="6918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Esecuzione</a:t>
            </a:r>
            <a:r>
              <a:rPr lang="en-US" sz="2400" dirty="0" smtClean="0"/>
              <a:t> </a:t>
            </a:r>
            <a:r>
              <a:rPr lang="en-US" sz="2400" dirty="0" err="1" smtClean="0"/>
              <a:t>terzinata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crome</a:t>
            </a:r>
            <a:r>
              <a:rPr lang="en-US" sz="2400" dirty="0" smtClean="0"/>
              <a:t> con </a:t>
            </a:r>
            <a:r>
              <a:rPr lang="en-US" sz="2400" dirty="0" err="1" smtClean="0"/>
              <a:t>accentazione</a:t>
            </a:r>
            <a:r>
              <a:rPr lang="en-US" sz="2400" dirty="0" smtClean="0"/>
              <a:t> swing</a:t>
            </a:r>
            <a:endParaRPr lang="en-US" sz="2400" dirty="0"/>
          </a:p>
        </p:txBody>
      </p:sp>
      <p:pic>
        <p:nvPicPr>
          <p:cNvPr id="411" name="aaa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6228230" y="980660"/>
            <a:ext cx="504070" cy="504070"/>
          </a:xfrm>
          <a:prstGeom prst="rect">
            <a:avLst/>
          </a:prstGeom>
        </p:spPr>
      </p:pic>
      <p:pic>
        <p:nvPicPr>
          <p:cNvPr id="412" name="aaa2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 cstate="print"/>
          <a:stretch>
            <a:fillRect/>
          </a:stretch>
        </p:blipFill>
        <p:spPr>
          <a:xfrm>
            <a:off x="6444260" y="2852920"/>
            <a:ext cx="504070" cy="504070"/>
          </a:xfrm>
          <a:prstGeom prst="rect">
            <a:avLst/>
          </a:prstGeom>
        </p:spPr>
      </p:pic>
      <p:pic>
        <p:nvPicPr>
          <p:cNvPr id="413" name="aaa3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7" cstate="print"/>
          <a:stretch>
            <a:fillRect/>
          </a:stretch>
        </p:blipFill>
        <p:spPr>
          <a:xfrm>
            <a:off x="7308380" y="4725180"/>
            <a:ext cx="512450" cy="512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26" fill="hold"/>
                                        <p:tgtEl>
                                          <p:spTgt spid="4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1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1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6905" fill="hold"/>
                                        <p:tgtEl>
                                          <p:spTgt spid="4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2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2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493" fill="hold"/>
                                        <p:tgtEl>
                                          <p:spTgt spid="4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18168" y="260648"/>
            <a:ext cx="754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smtClean="0">
                <a:solidFill>
                  <a:schemeClr val="accent1">
                    <a:lumMod val="75000"/>
                  </a:schemeClr>
                </a:solidFill>
              </a:rPr>
              <a:t>Lo swing</a:t>
            </a:r>
          </a:p>
        </p:txBody>
      </p:sp>
      <p:grpSp>
        <p:nvGrpSpPr>
          <p:cNvPr id="310" name="Gruppo 309"/>
          <p:cNvGrpSpPr/>
          <p:nvPr/>
        </p:nvGrpSpPr>
        <p:grpSpPr>
          <a:xfrm>
            <a:off x="539552" y="1196690"/>
            <a:ext cx="7776864" cy="1224136"/>
            <a:chOff x="539552" y="5229250"/>
            <a:chExt cx="7776864" cy="1224136"/>
          </a:xfrm>
        </p:grpSpPr>
        <p:grpSp>
          <p:nvGrpSpPr>
            <p:cNvPr id="2" name="Gruppo 225"/>
            <p:cNvGrpSpPr/>
            <p:nvPr/>
          </p:nvGrpSpPr>
          <p:grpSpPr>
            <a:xfrm>
              <a:off x="539552" y="5589290"/>
              <a:ext cx="7776864" cy="864096"/>
              <a:chOff x="539552" y="3645024"/>
              <a:chExt cx="7776864" cy="864096"/>
            </a:xfrm>
          </p:grpSpPr>
          <p:cxnSp>
            <p:nvCxnSpPr>
              <p:cNvPr id="164" name="Connettore 2 163"/>
              <p:cNvCxnSpPr/>
              <p:nvPr/>
            </p:nvCxnSpPr>
            <p:spPr>
              <a:xfrm>
                <a:off x="539552" y="4365104"/>
                <a:ext cx="777686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ttore 1 164"/>
              <p:cNvCxnSpPr/>
              <p:nvPr/>
            </p:nvCxnSpPr>
            <p:spPr>
              <a:xfrm flipV="1">
                <a:off x="539552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ttore 1 165"/>
              <p:cNvCxnSpPr/>
              <p:nvPr/>
            </p:nvCxnSpPr>
            <p:spPr>
              <a:xfrm flipV="1">
                <a:off x="53955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ttore 1 166"/>
              <p:cNvCxnSpPr/>
              <p:nvPr/>
            </p:nvCxnSpPr>
            <p:spPr>
              <a:xfrm flipV="1">
                <a:off x="68356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Connettore 1 167"/>
              <p:cNvCxnSpPr/>
              <p:nvPr/>
            </p:nvCxnSpPr>
            <p:spPr>
              <a:xfrm flipV="1">
                <a:off x="82758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ttore 1 168"/>
              <p:cNvCxnSpPr/>
              <p:nvPr/>
            </p:nvCxnSpPr>
            <p:spPr>
              <a:xfrm flipV="1">
                <a:off x="97160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ttore 1 169"/>
              <p:cNvCxnSpPr/>
              <p:nvPr/>
            </p:nvCxnSpPr>
            <p:spPr>
              <a:xfrm flipV="1">
                <a:off x="4860032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ttore 1 170"/>
              <p:cNvCxnSpPr/>
              <p:nvPr/>
            </p:nvCxnSpPr>
            <p:spPr>
              <a:xfrm flipV="1">
                <a:off x="3995936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ttore 1 171"/>
              <p:cNvCxnSpPr/>
              <p:nvPr/>
            </p:nvCxnSpPr>
            <p:spPr>
              <a:xfrm flipV="1">
                <a:off x="5724128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ttore 1 172"/>
              <p:cNvCxnSpPr/>
              <p:nvPr/>
            </p:nvCxnSpPr>
            <p:spPr>
              <a:xfrm flipV="1">
                <a:off x="6588224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Connettore 1 173"/>
              <p:cNvCxnSpPr/>
              <p:nvPr/>
            </p:nvCxnSpPr>
            <p:spPr>
              <a:xfrm flipV="1">
                <a:off x="3131840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ttore 1 174"/>
              <p:cNvCxnSpPr/>
              <p:nvPr/>
            </p:nvCxnSpPr>
            <p:spPr>
              <a:xfrm flipV="1">
                <a:off x="1403648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ttore 1 175"/>
              <p:cNvCxnSpPr/>
              <p:nvPr/>
            </p:nvCxnSpPr>
            <p:spPr>
              <a:xfrm flipV="1">
                <a:off x="111561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ttore 1 176"/>
              <p:cNvCxnSpPr/>
              <p:nvPr/>
            </p:nvCxnSpPr>
            <p:spPr>
              <a:xfrm flipV="1">
                <a:off x="125963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ttore 1 177"/>
              <p:cNvCxnSpPr/>
              <p:nvPr/>
            </p:nvCxnSpPr>
            <p:spPr>
              <a:xfrm flipV="1">
                <a:off x="140364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ttore 1 178"/>
              <p:cNvCxnSpPr/>
              <p:nvPr/>
            </p:nvCxnSpPr>
            <p:spPr>
              <a:xfrm flipV="1">
                <a:off x="154766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Connettore 1 179"/>
              <p:cNvCxnSpPr/>
              <p:nvPr/>
            </p:nvCxnSpPr>
            <p:spPr>
              <a:xfrm flipV="1">
                <a:off x="169168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ttore 1 180"/>
              <p:cNvCxnSpPr/>
              <p:nvPr/>
            </p:nvCxnSpPr>
            <p:spPr>
              <a:xfrm flipV="1">
                <a:off x="183569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Connettore 1 181"/>
              <p:cNvCxnSpPr/>
              <p:nvPr/>
            </p:nvCxnSpPr>
            <p:spPr>
              <a:xfrm flipV="1">
                <a:off x="197971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ttore 1 182"/>
              <p:cNvCxnSpPr/>
              <p:nvPr/>
            </p:nvCxnSpPr>
            <p:spPr>
              <a:xfrm flipV="1">
                <a:off x="212372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Connettore 1 183"/>
              <p:cNvCxnSpPr/>
              <p:nvPr/>
            </p:nvCxnSpPr>
            <p:spPr>
              <a:xfrm flipV="1">
                <a:off x="226774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ttore 1 184"/>
              <p:cNvCxnSpPr/>
              <p:nvPr/>
            </p:nvCxnSpPr>
            <p:spPr>
              <a:xfrm flipV="1">
                <a:off x="241176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Connettore 1 185"/>
              <p:cNvCxnSpPr/>
              <p:nvPr/>
            </p:nvCxnSpPr>
            <p:spPr>
              <a:xfrm flipV="1">
                <a:off x="255577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Connettore 1 186"/>
              <p:cNvCxnSpPr/>
              <p:nvPr/>
            </p:nvCxnSpPr>
            <p:spPr>
              <a:xfrm flipV="1">
                <a:off x="269979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Connettore 1 187"/>
              <p:cNvCxnSpPr/>
              <p:nvPr/>
            </p:nvCxnSpPr>
            <p:spPr>
              <a:xfrm flipV="1">
                <a:off x="284380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Connettore 1 188"/>
              <p:cNvCxnSpPr/>
              <p:nvPr/>
            </p:nvCxnSpPr>
            <p:spPr>
              <a:xfrm flipV="1">
                <a:off x="298782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Connettore 1 189"/>
              <p:cNvCxnSpPr/>
              <p:nvPr/>
            </p:nvCxnSpPr>
            <p:spPr>
              <a:xfrm flipV="1">
                <a:off x="313184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Connettore 1 190"/>
              <p:cNvCxnSpPr/>
              <p:nvPr/>
            </p:nvCxnSpPr>
            <p:spPr>
              <a:xfrm flipV="1">
                <a:off x="327585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Connettore 1 191"/>
              <p:cNvCxnSpPr/>
              <p:nvPr/>
            </p:nvCxnSpPr>
            <p:spPr>
              <a:xfrm flipV="1">
                <a:off x="341987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Connettore 1 192"/>
              <p:cNvCxnSpPr/>
              <p:nvPr/>
            </p:nvCxnSpPr>
            <p:spPr>
              <a:xfrm flipV="1">
                <a:off x="356388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Connettore 1 193"/>
              <p:cNvCxnSpPr/>
              <p:nvPr/>
            </p:nvCxnSpPr>
            <p:spPr>
              <a:xfrm flipV="1">
                <a:off x="370790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Connettore 1 194"/>
              <p:cNvCxnSpPr/>
              <p:nvPr/>
            </p:nvCxnSpPr>
            <p:spPr>
              <a:xfrm flipV="1">
                <a:off x="385192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Connettore 1 195"/>
              <p:cNvCxnSpPr/>
              <p:nvPr/>
            </p:nvCxnSpPr>
            <p:spPr>
              <a:xfrm flipV="1">
                <a:off x="399593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Connettore 1 196"/>
              <p:cNvCxnSpPr/>
              <p:nvPr/>
            </p:nvCxnSpPr>
            <p:spPr>
              <a:xfrm flipV="1">
                <a:off x="413995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Connettore 1 197"/>
              <p:cNvCxnSpPr/>
              <p:nvPr/>
            </p:nvCxnSpPr>
            <p:spPr>
              <a:xfrm flipV="1">
                <a:off x="428396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Connettore 1 198"/>
              <p:cNvCxnSpPr/>
              <p:nvPr/>
            </p:nvCxnSpPr>
            <p:spPr>
              <a:xfrm flipV="1">
                <a:off x="442798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Connettore 1 199"/>
              <p:cNvCxnSpPr/>
              <p:nvPr/>
            </p:nvCxnSpPr>
            <p:spPr>
              <a:xfrm flipV="1">
                <a:off x="457200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Connettore 1 200"/>
              <p:cNvCxnSpPr/>
              <p:nvPr/>
            </p:nvCxnSpPr>
            <p:spPr>
              <a:xfrm flipV="1">
                <a:off x="471601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Connettore 1 201"/>
              <p:cNvCxnSpPr/>
              <p:nvPr/>
            </p:nvCxnSpPr>
            <p:spPr>
              <a:xfrm flipV="1">
                <a:off x="486003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Connettore 1 202"/>
              <p:cNvCxnSpPr/>
              <p:nvPr/>
            </p:nvCxnSpPr>
            <p:spPr>
              <a:xfrm flipV="1">
                <a:off x="500404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Connettore 1 203"/>
              <p:cNvCxnSpPr/>
              <p:nvPr/>
            </p:nvCxnSpPr>
            <p:spPr>
              <a:xfrm flipV="1">
                <a:off x="514806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Connettore 1 204"/>
              <p:cNvCxnSpPr/>
              <p:nvPr/>
            </p:nvCxnSpPr>
            <p:spPr>
              <a:xfrm flipV="1">
                <a:off x="529208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Connettore 1 205"/>
              <p:cNvCxnSpPr/>
              <p:nvPr/>
            </p:nvCxnSpPr>
            <p:spPr>
              <a:xfrm flipV="1">
                <a:off x="543609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Connettore 1 206"/>
              <p:cNvCxnSpPr/>
              <p:nvPr/>
            </p:nvCxnSpPr>
            <p:spPr>
              <a:xfrm flipV="1">
                <a:off x="558011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Connettore 1 207"/>
              <p:cNvCxnSpPr/>
              <p:nvPr/>
            </p:nvCxnSpPr>
            <p:spPr>
              <a:xfrm flipV="1">
                <a:off x="572412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Connettore 1 208"/>
              <p:cNvCxnSpPr/>
              <p:nvPr/>
            </p:nvCxnSpPr>
            <p:spPr>
              <a:xfrm flipV="1">
                <a:off x="586814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Connettore 1 209"/>
              <p:cNvCxnSpPr/>
              <p:nvPr/>
            </p:nvCxnSpPr>
            <p:spPr>
              <a:xfrm flipV="1">
                <a:off x="601216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Connettore 1 210"/>
              <p:cNvCxnSpPr/>
              <p:nvPr/>
            </p:nvCxnSpPr>
            <p:spPr>
              <a:xfrm flipV="1">
                <a:off x="6156176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Connettore 1 211"/>
              <p:cNvCxnSpPr/>
              <p:nvPr/>
            </p:nvCxnSpPr>
            <p:spPr>
              <a:xfrm flipV="1">
                <a:off x="630019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Connettore 1 212"/>
              <p:cNvCxnSpPr/>
              <p:nvPr/>
            </p:nvCxnSpPr>
            <p:spPr>
              <a:xfrm flipV="1">
                <a:off x="644420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Connettore 1 213"/>
              <p:cNvCxnSpPr/>
              <p:nvPr/>
            </p:nvCxnSpPr>
            <p:spPr>
              <a:xfrm flipV="1">
                <a:off x="6588224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Connettore 1 214"/>
              <p:cNvCxnSpPr/>
              <p:nvPr/>
            </p:nvCxnSpPr>
            <p:spPr>
              <a:xfrm flipV="1">
                <a:off x="6732240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Connettore 1 215"/>
              <p:cNvCxnSpPr/>
              <p:nvPr/>
            </p:nvCxnSpPr>
            <p:spPr>
              <a:xfrm flipV="1">
                <a:off x="687625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Connettore 1 216"/>
              <p:cNvCxnSpPr/>
              <p:nvPr/>
            </p:nvCxnSpPr>
            <p:spPr>
              <a:xfrm flipV="1">
                <a:off x="7020272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Connettore 1 217"/>
              <p:cNvCxnSpPr/>
              <p:nvPr/>
            </p:nvCxnSpPr>
            <p:spPr>
              <a:xfrm flipV="1">
                <a:off x="7164288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Connettore 1 218"/>
              <p:cNvCxnSpPr/>
              <p:nvPr/>
            </p:nvCxnSpPr>
            <p:spPr>
              <a:xfrm flipV="1">
                <a:off x="7308304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Connettore 1 219"/>
              <p:cNvCxnSpPr/>
              <p:nvPr/>
            </p:nvCxnSpPr>
            <p:spPr>
              <a:xfrm flipV="1">
                <a:off x="7452320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Connettore 1 220"/>
              <p:cNvCxnSpPr/>
              <p:nvPr/>
            </p:nvCxnSpPr>
            <p:spPr>
              <a:xfrm flipV="1">
                <a:off x="7596336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Connettore 1 221"/>
              <p:cNvCxnSpPr/>
              <p:nvPr/>
            </p:nvCxnSpPr>
            <p:spPr>
              <a:xfrm flipV="1">
                <a:off x="7740352" y="4365104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Connettore 1 222"/>
              <p:cNvCxnSpPr/>
              <p:nvPr/>
            </p:nvCxnSpPr>
            <p:spPr>
              <a:xfrm flipV="1">
                <a:off x="7884368" y="43651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Connettore 1 223"/>
              <p:cNvCxnSpPr/>
              <p:nvPr/>
            </p:nvCxnSpPr>
            <p:spPr>
              <a:xfrm flipV="1">
                <a:off x="2267744" y="3645024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Connettore 1 224"/>
              <p:cNvCxnSpPr/>
              <p:nvPr/>
            </p:nvCxnSpPr>
            <p:spPr>
              <a:xfrm flipV="1">
                <a:off x="7452320" y="3645024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2" name="Ovale 301"/>
            <p:cNvSpPr/>
            <p:nvPr/>
          </p:nvSpPr>
          <p:spPr>
            <a:xfrm>
              <a:off x="1470831" y="5985346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3" name="Ovale 302"/>
            <p:cNvSpPr/>
            <p:nvPr/>
          </p:nvSpPr>
          <p:spPr>
            <a:xfrm>
              <a:off x="1907704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4" name="Ovale 303"/>
            <p:cNvSpPr/>
            <p:nvPr/>
          </p:nvSpPr>
          <p:spPr>
            <a:xfrm>
              <a:off x="2339752" y="5985346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5" name="Ovale 304"/>
            <p:cNvSpPr/>
            <p:nvPr/>
          </p:nvSpPr>
          <p:spPr>
            <a:xfrm>
              <a:off x="2771800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7" name="Ovale 306"/>
            <p:cNvSpPr/>
            <p:nvPr/>
          </p:nvSpPr>
          <p:spPr>
            <a:xfrm>
              <a:off x="3635896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9" name="Ovale 308"/>
            <p:cNvSpPr/>
            <p:nvPr/>
          </p:nvSpPr>
          <p:spPr>
            <a:xfrm>
              <a:off x="4499992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1" name="Ovale 310"/>
            <p:cNvSpPr/>
            <p:nvPr/>
          </p:nvSpPr>
          <p:spPr>
            <a:xfrm>
              <a:off x="5364088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3" name="Ovale 312"/>
            <p:cNvSpPr/>
            <p:nvPr/>
          </p:nvSpPr>
          <p:spPr>
            <a:xfrm>
              <a:off x="6228184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5" name="Ovale 314"/>
            <p:cNvSpPr/>
            <p:nvPr/>
          </p:nvSpPr>
          <p:spPr>
            <a:xfrm>
              <a:off x="7092280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8" name="Ovale 317"/>
            <p:cNvSpPr/>
            <p:nvPr/>
          </p:nvSpPr>
          <p:spPr>
            <a:xfrm>
              <a:off x="1043608" y="5877322"/>
              <a:ext cx="144016" cy="144016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2" name="Ovale 331"/>
            <p:cNvSpPr/>
            <p:nvPr/>
          </p:nvSpPr>
          <p:spPr>
            <a:xfrm>
              <a:off x="3195414" y="5987430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3" name="Ovale 332"/>
            <p:cNvSpPr/>
            <p:nvPr/>
          </p:nvSpPr>
          <p:spPr>
            <a:xfrm>
              <a:off x="4063776" y="5989514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4" name="Ovale 333"/>
            <p:cNvSpPr/>
            <p:nvPr/>
          </p:nvSpPr>
          <p:spPr>
            <a:xfrm>
              <a:off x="4932138" y="5991598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5" name="Ovale 334"/>
            <p:cNvSpPr/>
            <p:nvPr/>
          </p:nvSpPr>
          <p:spPr>
            <a:xfrm>
              <a:off x="5794150" y="5993682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6" name="Ovale 335"/>
            <p:cNvSpPr/>
            <p:nvPr/>
          </p:nvSpPr>
          <p:spPr>
            <a:xfrm>
              <a:off x="6656162" y="5995766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7" name="Ovale 336"/>
            <p:cNvSpPr/>
            <p:nvPr/>
          </p:nvSpPr>
          <p:spPr>
            <a:xfrm>
              <a:off x="7524524" y="5997850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8" name="Ovale 337"/>
            <p:cNvSpPr/>
            <p:nvPr/>
          </p:nvSpPr>
          <p:spPr>
            <a:xfrm>
              <a:off x="611560" y="5985346"/>
              <a:ext cx="108000" cy="108000"/>
            </a:xfrm>
            <a:prstGeom prst="ellipse">
              <a:avLst/>
            </a:prstGeom>
            <a:solidFill>
              <a:srgbClr val="FF00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2" name="Figura a mano libera 351"/>
            <p:cNvSpPr/>
            <p:nvPr/>
          </p:nvSpPr>
          <p:spPr>
            <a:xfrm>
              <a:off x="1835696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3" name="Figura a mano libera 352"/>
            <p:cNvSpPr/>
            <p:nvPr/>
          </p:nvSpPr>
          <p:spPr>
            <a:xfrm>
              <a:off x="971600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4" name="Figura a mano libera 353"/>
            <p:cNvSpPr/>
            <p:nvPr/>
          </p:nvSpPr>
          <p:spPr>
            <a:xfrm>
              <a:off x="2699792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5" name="Figura a mano libera 354"/>
            <p:cNvSpPr/>
            <p:nvPr/>
          </p:nvSpPr>
          <p:spPr>
            <a:xfrm>
              <a:off x="3563888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6" name="Figura a mano libera 355"/>
            <p:cNvSpPr/>
            <p:nvPr/>
          </p:nvSpPr>
          <p:spPr>
            <a:xfrm>
              <a:off x="4427984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7" name="Figura a mano libera 356"/>
            <p:cNvSpPr/>
            <p:nvPr/>
          </p:nvSpPr>
          <p:spPr>
            <a:xfrm>
              <a:off x="5292080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8" name="Figura a mano libera 357"/>
            <p:cNvSpPr/>
            <p:nvPr/>
          </p:nvSpPr>
          <p:spPr>
            <a:xfrm>
              <a:off x="6156176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9" name="Figura a mano libera 358"/>
            <p:cNvSpPr/>
            <p:nvPr/>
          </p:nvSpPr>
          <p:spPr>
            <a:xfrm>
              <a:off x="7020272" y="5229250"/>
              <a:ext cx="864096" cy="576064"/>
            </a:xfrm>
            <a:custGeom>
              <a:avLst/>
              <a:gdLst>
                <a:gd name="connsiteX0" fmla="*/ 0 w 1085850"/>
                <a:gd name="connsiteY0" fmla="*/ 443442 h 491067"/>
                <a:gd name="connsiteX1" fmla="*/ 304800 w 1085850"/>
                <a:gd name="connsiteY1" fmla="*/ 443442 h 491067"/>
                <a:gd name="connsiteX2" fmla="*/ 342900 w 1085850"/>
                <a:gd name="connsiteY2" fmla="*/ 418042 h 491067"/>
                <a:gd name="connsiteX3" fmla="*/ 355600 w 1085850"/>
                <a:gd name="connsiteY3" fmla="*/ 5292 h 491067"/>
                <a:gd name="connsiteX4" fmla="*/ 457200 w 1085850"/>
                <a:gd name="connsiteY4" fmla="*/ 386292 h 491067"/>
                <a:gd name="connsiteX5" fmla="*/ 571500 w 1085850"/>
                <a:gd name="connsiteY5" fmla="*/ 449792 h 491067"/>
                <a:gd name="connsiteX6" fmla="*/ 622300 w 1085850"/>
                <a:gd name="connsiteY6" fmla="*/ 443442 h 491067"/>
                <a:gd name="connsiteX7" fmla="*/ 1085850 w 1085850"/>
                <a:gd name="connsiteY7" fmla="*/ 443442 h 491067"/>
                <a:gd name="connsiteX0" fmla="*/ 0 w 1085850"/>
                <a:gd name="connsiteY0" fmla="*/ 443442 h 460375"/>
                <a:gd name="connsiteX1" fmla="*/ 304800 w 1085850"/>
                <a:gd name="connsiteY1" fmla="*/ 443442 h 460375"/>
                <a:gd name="connsiteX2" fmla="*/ 342900 w 1085850"/>
                <a:gd name="connsiteY2" fmla="*/ 418042 h 460375"/>
                <a:gd name="connsiteX3" fmla="*/ 355600 w 1085850"/>
                <a:gd name="connsiteY3" fmla="*/ 5292 h 460375"/>
                <a:gd name="connsiteX4" fmla="*/ 457200 w 1085850"/>
                <a:gd name="connsiteY4" fmla="*/ 386292 h 460375"/>
                <a:gd name="connsiteX5" fmla="*/ 571500 w 1085850"/>
                <a:gd name="connsiteY5" fmla="*/ 449792 h 460375"/>
                <a:gd name="connsiteX6" fmla="*/ 622300 w 1085850"/>
                <a:gd name="connsiteY6" fmla="*/ 443442 h 460375"/>
                <a:gd name="connsiteX7" fmla="*/ 1085850 w 1085850"/>
                <a:gd name="connsiteY7" fmla="*/ 443442 h 460375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04056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7418"/>
                <a:gd name="connsiteX1" fmla="*/ 304800 w 1085850"/>
                <a:gd name="connsiteY1" fmla="*/ 443442 h 457418"/>
                <a:gd name="connsiteX2" fmla="*/ 342900 w 1085850"/>
                <a:gd name="connsiteY2" fmla="*/ 418042 h 457418"/>
                <a:gd name="connsiteX3" fmla="*/ 355600 w 1085850"/>
                <a:gd name="connsiteY3" fmla="*/ 5292 h 457418"/>
                <a:gd name="connsiteX4" fmla="*/ 457200 w 1085850"/>
                <a:gd name="connsiteY4" fmla="*/ 386292 h 457418"/>
                <a:gd name="connsiteX5" fmla="*/ 576064 w 1085850"/>
                <a:gd name="connsiteY5" fmla="*/ 432048 h 457418"/>
                <a:gd name="connsiteX6" fmla="*/ 622300 w 1085850"/>
                <a:gd name="connsiteY6" fmla="*/ 443442 h 457418"/>
                <a:gd name="connsiteX7" fmla="*/ 1085850 w 1085850"/>
                <a:gd name="connsiteY7" fmla="*/ 443442 h 457418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1085850"/>
                <a:gd name="connsiteY0" fmla="*/ 443442 h 459317"/>
                <a:gd name="connsiteX1" fmla="*/ 304800 w 1085850"/>
                <a:gd name="connsiteY1" fmla="*/ 443442 h 459317"/>
                <a:gd name="connsiteX2" fmla="*/ 342900 w 1085850"/>
                <a:gd name="connsiteY2" fmla="*/ 418042 h 459317"/>
                <a:gd name="connsiteX3" fmla="*/ 355600 w 1085850"/>
                <a:gd name="connsiteY3" fmla="*/ 5292 h 459317"/>
                <a:gd name="connsiteX4" fmla="*/ 457200 w 1085850"/>
                <a:gd name="connsiteY4" fmla="*/ 386292 h 459317"/>
                <a:gd name="connsiteX5" fmla="*/ 622300 w 1085850"/>
                <a:gd name="connsiteY5" fmla="*/ 443442 h 459317"/>
                <a:gd name="connsiteX6" fmla="*/ 1085850 w 1085850"/>
                <a:gd name="connsiteY6" fmla="*/ 443442 h 459317"/>
                <a:gd name="connsiteX0" fmla="*/ 0 w 863774"/>
                <a:gd name="connsiteY0" fmla="*/ 454877 h 459317"/>
                <a:gd name="connsiteX1" fmla="*/ 82724 w 863774"/>
                <a:gd name="connsiteY1" fmla="*/ 443442 h 459317"/>
                <a:gd name="connsiteX2" fmla="*/ 120824 w 863774"/>
                <a:gd name="connsiteY2" fmla="*/ 418042 h 459317"/>
                <a:gd name="connsiteX3" fmla="*/ 133524 w 863774"/>
                <a:gd name="connsiteY3" fmla="*/ 5292 h 459317"/>
                <a:gd name="connsiteX4" fmla="*/ 235124 w 863774"/>
                <a:gd name="connsiteY4" fmla="*/ 386292 h 459317"/>
                <a:gd name="connsiteX5" fmla="*/ 400224 w 863774"/>
                <a:gd name="connsiteY5" fmla="*/ 443442 h 459317"/>
                <a:gd name="connsiteX6" fmla="*/ 863774 w 863774"/>
                <a:gd name="connsiteY6" fmla="*/ 443442 h 459317"/>
                <a:gd name="connsiteX0" fmla="*/ 0 w 867247"/>
                <a:gd name="connsiteY0" fmla="*/ 466312 h 466312"/>
                <a:gd name="connsiteX1" fmla="*/ 86197 w 867247"/>
                <a:gd name="connsiteY1" fmla="*/ 443442 h 466312"/>
                <a:gd name="connsiteX2" fmla="*/ 124297 w 867247"/>
                <a:gd name="connsiteY2" fmla="*/ 418042 h 466312"/>
                <a:gd name="connsiteX3" fmla="*/ 136997 w 867247"/>
                <a:gd name="connsiteY3" fmla="*/ 5292 h 466312"/>
                <a:gd name="connsiteX4" fmla="*/ 238597 w 867247"/>
                <a:gd name="connsiteY4" fmla="*/ 386292 h 466312"/>
                <a:gd name="connsiteX5" fmla="*/ 403697 w 867247"/>
                <a:gd name="connsiteY5" fmla="*/ 443442 h 466312"/>
                <a:gd name="connsiteX6" fmla="*/ 867247 w 867247"/>
                <a:gd name="connsiteY6" fmla="*/ 443442 h 466312"/>
                <a:gd name="connsiteX0" fmla="*/ 0 w 870720"/>
                <a:gd name="connsiteY0" fmla="*/ 439077 h 459317"/>
                <a:gd name="connsiteX1" fmla="*/ 89670 w 870720"/>
                <a:gd name="connsiteY1" fmla="*/ 443442 h 459317"/>
                <a:gd name="connsiteX2" fmla="*/ 127770 w 870720"/>
                <a:gd name="connsiteY2" fmla="*/ 418042 h 459317"/>
                <a:gd name="connsiteX3" fmla="*/ 140470 w 870720"/>
                <a:gd name="connsiteY3" fmla="*/ 5292 h 459317"/>
                <a:gd name="connsiteX4" fmla="*/ 242070 w 870720"/>
                <a:gd name="connsiteY4" fmla="*/ 386292 h 459317"/>
                <a:gd name="connsiteX5" fmla="*/ 407170 w 870720"/>
                <a:gd name="connsiteY5" fmla="*/ 443442 h 459317"/>
                <a:gd name="connsiteX6" fmla="*/ 870720 w 870720"/>
                <a:gd name="connsiteY6" fmla="*/ 443442 h 459317"/>
                <a:gd name="connsiteX0" fmla="*/ 0 w 870720"/>
                <a:gd name="connsiteY0" fmla="*/ 439077 h 577963"/>
                <a:gd name="connsiteX1" fmla="*/ 89670 w 870720"/>
                <a:gd name="connsiteY1" fmla="*/ 443442 h 577963"/>
                <a:gd name="connsiteX2" fmla="*/ 127770 w 870720"/>
                <a:gd name="connsiteY2" fmla="*/ 418042 h 577963"/>
                <a:gd name="connsiteX3" fmla="*/ 140470 w 870720"/>
                <a:gd name="connsiteY3" fmla="*/ 5292 h 577963"/>
                <a:gd name="connsiteX4" fmla="*/ 242070 w 870720"/>
                <a:gd name="connsiteY4" fmla="*/ 386292 h 577963"/>
                <a:gd name="connsiteX5" fmla="*/ 432048 w 870720"/>
                <a:gd name="connsiteY5" fmla="*/ 576064 h 577963"/>
                <a:gd name="connsiteX6" fmla="*/ 870720 w 870720"/>
                <a:gd name="connsiteY6" fmla="*/ 443442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577963"/>
                <a:gd name="connsiteX1" fmla="*/ 89670 w 864096"/>
                <a:gd name="connsiteY1" fmla="*/ 443442 h 577963"/>
                <a:gd name="connsiteX2" fmla="*/ 127770 w 864096"/>
                <a:gd name="connsiteY2" fmla="*/ 418042 h 577963"/>
                <a:gd name="connsiteX3" fmla="*/ 140470 w 864096"/>
                <a:gd name="connsiteY3" fmla="*/ 5292 h 577963"/>
                <a:gd name="connsiteX4" fmla="*/ 242070 w 864096"/>
                <a:gd name="connsiteY4" fmla="*/ 386292 h 577963"/>
                <a:gd name="connsiteX5" fmla="*/ 432048 w 864096"/>
                <a:gd name="connsiteY5" fmla="*/ 576064 h 577963"/>
                <a:gd name="connsiteX6" fmla="*/ 864096 w 864096"/>
                <a:gd name="connsiteY6" fmla="*/ 576064 h 577963"/>
                <a:gd name="connsiteX0" fmla="*/ 0 w 864096"/>
                <a:gd name="connsiteY0" fmla="*/ 439077 h 607693"/>
                <a:gd name="connsiteX1" fmla="*/ 89670 w 864096"/>
                <a:gd name="connsiteY1" fmla="*/ 443442 h 607693"/>
                <a:gd name="connsiteX2" fmla="*/ 127770 w 864096"/>
                <a:gd name="connsiteY2" fmla="*/ 418042 h 607693"/>
                <a:gd name="connsiteX3" fmla="*/ 140470 w 864096"/>
                <a:gd name="connsiteY3" fmla="*/ 5292 h 607693"/>
                <a:gd name="connsiteX4" fmla="*/ 242070 w 864096"/>
                <a:gd name="connsiteY4" fmla="*/ 386292 h 607693"/>
                <a:gd name="connsiteX5" fmla="*/ 432048 w 864096"/>
                <a:gd name="connsiteY5" fmla="*/ 576064 h 607693"/>
                <a:gd name="connsiteX6" fmla="*/ 720080 w 864096"/>
                <a:gd name="connsiteY6" fmla="*/ 576064 h 607693"/>
                <a:gd name="connsiteX7" fmla="*/ 864096 w 864096"/>
                <a:gd name="connsiteY7" fmla="*/ 576064 h 607693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76064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8072"/>
                <a:gd name="connsiteX1" fmla="*/ 89670 w 864096"/>
                <a:gd name="connsiteY1" fmla="*/ 443442 h 648072"/>
                <a:gd name="connsiteX2" fmla="*/ 127770 w 864096"/>
                <a:gd name="connsiteY2" fmla="*/ 418042 h 648072"/>
                <a:gd name="connsiteX3" fmla="*/ 140470 w 864096"/>
                <a:gd name="connsiteY3" fmla="*/ 5292 h 648072"/>
                <a:gd name="connsiteX4" fmla="*/ 242070 w 864096"/>
                <a:gd name="connsiteY4" fmla="*/ 386292 h 648072"/>
                <a:gd name="connsiteX5" fmla="*/ 432048 w 864096"/>
                <a:gd name="connsiteY5" fmla="*/ 576064 h 648072"/>
                <a:gd name="connsiteX6" fmla="*/ 720080 w 864096"/>
                <a:gd name="connsiteY6" fmla="*/ 648072 h 648072"/>
                <a:gd name="connsiteX7" fmla="*/ 864096 w 864096"/>
                <a:gd name="connsiteY7" fmla="*/ 504055 h 648072"/>
                <a:gd name="connsiteX0" fmla="*/ 0 w 864096"/>
                <a:gd name="connsiteY0" fmla="*/ 439077 h 649166"/>
                <a:gd name="connsiteX1" fmla="*/ 89670 w 864096"/>
                <a:gd name="connsiteY1" fmla="*/ 443442 h 649166"/>
                <a:gd name="connsiteX2" fmla="*/ 127770 w 864096"/>
                <a:gd name="connsiteY2" fmla="*/ 418042 h 649166"/>
                <a:gd name="connsiteX3" fmla="*/ 140470 w 864096"/>
                <a:gd name="connsiteY3" fmla="*/ 5292 h 649166"/>
                <a:gd name="connsiteX4" fmla="*/ 242070 w 864096"/>
                <a:gd name="connsiteY4" fmla="*/ 386292 h 649166"/>
                <a:gd name="connsiteX5" fmla="*/ 432048 w 864096"/>
                <a:gd name="connsiteY5" fmla="*/ 576064 h 649166"/>
                <a:gd name="connsiteX6" fmla="*/ 720080 w 864096"/>
                <a:gd name="connsiteY6" fmla="*/ 648072 h 649166"/>
                <a:gd name="connsiteX7" fmla="*/ 864096 w 864096"/>
                <a:gd name="connsiteY7" fmla="*/ 504055 h 649166"/>
                <a:gd name="connsiteX0" fmla="*/ 0 w 936104"/>
                <a:gd name="connsiteY0" fmla="*/ 439077 h 649166"/>
                <a:gd name="connsiteX1" fmla="*/ 89670 w 936104"/>
                <a:gd name="connsiteY1" fmla="*/ 443442 h 649166"/>
                <a:gd name="connsiteX2" fmla="*/ 127770 w 936104"/>
                <a:gd name="connsiteY2" fmla="*/ 418042 h 649166"/>
                <a:gd name="connsiteX3" fmla="*/ 140470 w 936104"/>
                <a:gd name="connsiteY3" fmla="*/ 5292 h 649166"/>
                <a:gd name="connsiteX4" fmla="*/ 242070 w 936104"/>
                <a:gd name="connsiteY4" fmla="*/ 386292 h 649166"/>
                <a:gd name="connsiteX5" fmla="*/ 432048 w 936104"/>
                <a:gd name="connsiteY5" fmla="*/ 576064 h 649166"/>
                <a:gd name="connsiteX6" fmla="*/ 720080 w 936104"/>
                <a:gd name="connsiteY6" fmla="*/ 648072 h 649166"/>
                <a:gd name="connsiteX7" fmla="*/ 936104 w 936104"/>
                <a:gd name="connsiteY7" fmla="*/ 432047 h 649166"/>
                <a:gd name="connsiteX0" fmla="*/ 0 w 936104"/>
                <a:gd name="connsiteY0" fmla="*/ 439077 h 651629"/>
                <a:gd name="connsiteX1" fmla="*/ 89670 w 936104"/>
                <a:gd name="connsiteY1" fmla="*/ 443442 h 651629"/>
                <a:gd name="connsiteX2" fmla="*/ 127770 w 936104"/>
                <a:gd name="connsiteY2" fmla="*/ 418042 h 651629"/>
                <a:gd name="connsiteX3" fmla="*/ 140470 w 936104"/>
                <a:gd name="connsiteY3" fmla="*/ 5292 h 651629"/>
                <a:gd name="connsiteX4" fmla="*/ 242070 w 936104"/>
                <a:gd name="connsiteY4" fmla="*/ 386292 h 651629"/>
                <a:gd name="connsiteX5" fmla="*/ 432048 w 936104"/>
                <a:gd name="connsiteY5" fmla="*/ 576064 h 651629"/>
                <a:gd name="connsiteX6" fmla="*/ 720080 w 936104"/>
                <a:gd name="connsiteY6" fmla="*/ 648072 h 651629"/>
                <a:gd name="connsiteX7" fmla="*/ 936104 w 936104"/>
                <a:gd name="connsiteY7" fmla="*/ 432047 h 651629"/>
                <a:gd name="connsiteX0" fmla="*/ 0 w 720080"/>
                <a:gd name="connsiteY0" fmla="*/ 439077 h 649166"/>
                <a:gd name="connsiteX1" fmla="*/ 89670 w 720080"/>
                <a:gd name="connsiteY1" fmla="*/ 443442 h 649166"/>
                <a:gd name="connsiteX2" fmla="*/ 127770 w 720080"/>
                <a:gd name="connsiteY2" fmla="*/ 418042 h 649166"/>
                <a:gd name="connsiteX3" fmla="*/ 140470 w 720080"/>
                <a:gd name="connsiteY3" fmla="*/ 5292 h 649166"/>
                <a:gd name="connsiteX4" fmla="*/ 242070 w 720080"/>
                <a:gd name="connsiteY4" fmla="*/ 386292 h 649166"/>
                <a:gd name="connsiteX5" fmla="*/ 432048 w 720080"/>
                <a:gd name="connsiteY5" fmla="*/ 576064 h 649166"/>
                <a:gd name="connsiteX6" fmla="*/ 720080 w 720080"/>
                <a:gd name="connsiteY6" fmla="*/ 648072 h 649166"/>
                <a:gd name="connsiteX0" fmla="*/ 0 w 720080"/>
                <a:gd name="connsiteY0" fmla="*/ 439077 h 649166"/>
                <a:gd name="connsiteX1" fmla="*/ 127770 w 720080"/>
                <a:gd name="connsiteY1" fmla="*/ 418042 h 649166"/>
                <a:gd name="connsiteX2" fmla="*/ 140470 w 720080"/>
                <a:gd name="connsiteY2" fmla="*/ 5292 h 649166"/>
                <a:gd name="connsiteX3" fmla="*/ 242070 w 720080"/>
                <a:gd name="connsiteY3" fmla="*/ 386292 h 649166"/>
                <a:gd name="connsiteX4" fmla="*/ 432048 w 720080"/>
                <a:gd name="connsiteY4" fmla="*/ 576064 h 649166"/>
                <a:gd name="connsiteX5" fmla="*/ 720080 w 720080"/>
                <a:gd name="connsiteY5" fmla="*/ 648072 h 649166"/>
                <a:gd name="connsiteX0" fmla="*/ 0 w 664689"/>
                <a:gd name="connsiteY0" fmla="*/ 504055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72379 w 664689"/>
                <a:gd name="connsiteY1" fmla="*/ 418042 h 649166"/>
                <a:gd name="connsiteX2" fmla="*/ 85079 w 664689"/>
                <a:gd name="connsiteY2" fmla="*/ 5292 h 649166"/>
                <a:gd name="connsiteX3" fmla="*/ 186679 w 664689"/>
                <a:gd name="connsiteY3" fmla="*/ 386292 h 649166"/>
                <a:gd name="connsiteX4" fmla="*/ 376657 w 664689"/>
                <a:gd name="connsiteY4" fmla="*/ 576064 h 649166"/>
                <a:gd name="connsiteX5" fmla="*/ 664689 w 664689"/>
                <a:gd name="connsiteY5" fmla="*/ 648072 h 649166"/>
                <a:gd name="connsiteX0" fmla="*/ 0 w 664689"/>
                <a:gd name="connsiteY0" fmla="*/ 576064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5089 w 664689"/>
                <a:gd name="connsiteY1" fmla="*/ 544467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2735 w 664689"/>
                <a:gd name="connsiteY1" fmla="*/ 571073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70382 w 664689"/>
                <a:gd name="connsiteY1" fmla="*/ 588719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65795 w 664689"/>
                <a:gd name="connsiteY1" fmla="*/ 583965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  <a:gd name="connsiteX0" fmla="*/ 0 w 664689"/>
                <a:gd name="connsiteY0" fmla="*/ 649166 h 649166"/>
                <a:gd name="connsiteX1" fmla="*/ 58151 w 664689"/>
                <a:gd name="connsiteY1" fmla="*/ 588170 h 649166"/>
                <a:gd name="connsiteX2" fmla="*/ 72379 w 664689"/>
                <a:gd name="connsiteY2" fmla="*/ 418042 h 649166"/>
                <a:gd name="connsiteX3" fmla="*/ 85079 w 664689"/>
                <a:gd name="connsiteY3" fmla="*/ 5292 h 649166"/>
                <a:gd name="connsiteX4" fmla="*/ 186679 w 664689"/>
                <a:gd name="connsiteY4" fmla="*/ 386292 h 649166"/>
                <a:gd name="connsiteX5" fmla="*/ 376657 w 664689"/>
                <a:gd name="connsiteY5" fmla="*/ 576064 h 649166"/>
                <a:gd name="connsiteX6" fmla="*/ 664689 w 664689"/>
                <a:gd name="connsiteY6" fmla="*/ 648072 h 649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89" h="649166">
                  <a:moveTo>
                    <a:pt x="0" y="649166"/>
                  </a:moveTo>
                  <a:cubicBezTo>
                    <a:pt x="30443" y="643836"/>
                    <a:pt x="46088" y="626691"/>
                    <a:pt x="58151" y="588170"/>
                  </a:cubicBezTo>
                  <a:cubicBezTo>
                    <a:pt x="70214" y="549649"/>
                    <a:pt x="67891" y="515188"/>
                    <a:pt x="72379" y="418042"/>
                  </a:cubicBezTo>
                  <a:cubicBezTo>
                    <a:pt x="76867" y="320896"/>
                    <a:pt x="66029" y="10584"/>
                    <a:pt x="85079" y="5292"/>
                  </a:cubicBezTo>
                  <a:cubicBezTo>
                    <a:pt x="104129" y="0"/>
                    <a:pt x="138083" y="291163"/>
                    <a:pt x="186679" y="386292"/>
                  </a:cubicBezTo>
                  <a:cubicBezTo>
                    <a:pt x="235275" y="481421"/>
                    <a:pt x="296989" y="532434"/>
                    <a:pt x="376657" y="576064"/>
                  </a:cubicBezTo>
                  <a:cubicBezTo>
                    <a:pt x="456325" y="619694"/>
                    <a:pt x="570946" y="649166"/>
                    <a:pt x="664689" y="64807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306" name="CasellaDiTesto 305"/>
          <p:cNvSpPr txBox="1"/>
          <p:nvPr/>
        </p:nvSpPr>
        <p:spPr>
          <a:xfrm>
            <a:off x="251400" y="2780910"/>
            <a:ext cx="86412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b="1" dirty="0" smtClean="0">
                <a:solidFill>
                  <a:srgbClr val="0000FF"/>
                </a:solidFill>
              </a:rPr>
              <a:t>SI NOTI:</a:t>
            </a:r>
          </a:p>
          <a:p>
            <a:pPr marL="450850" indent="-450850" algn="just">
              <a:spcBef>
                <a:spcPts val="1800"/>
              </a:spcBef>
              <a:buClr>
                <a:srgbClr val="0000FF"/>
              </a:buClr>
              <a:buFont typeface="+mj-lt"/>
              <a:buAutoNum type="arabicPeriod"/>
            </a:pPr>
            <a:r>
              <a:rPr lang="it-IT" sz="2800" dirty="0" smtClean="0"/>
              <a:t>L'accento sulla nota in levare (attacco netto).</a:t>
            </a:r>
          </a:p>
          <a:p>
            <a:pPr marL="450850" indent="-450850" algn="just">
              <a:spcBef>
                <a:spcPts val="1800"/>
              </a:spcBef>
              <a:buClr>
                <a:srgbClr val="0000FF"/>
              </a:buClr>
              <a:buFont typeface="+mj-lt"/>
              <a:buAutoNum type="arabicPeriod"/>
            </a:pPr>
            <a:r>
              <a:rPr lang="it-IT" sz="2800" dirty="0" smtClean="0"/>
              <a:t>La legatura tra la nota in levare e la successiva, che attenua il volume della nota in battere.</a:t>
            </a:r>
          </a:p>
          <a:p>
            <a:pPr marL="450850" indent="-450850" algn="just">
              <a:spcBef>
                <a:spcPts val="1800"/>
              </a:spcBef>
              <a:buClr>
                <a:srgbClr val="0000FF"/>
              </a:buClr>
              <a:buFont typeface="+mj-lt"/>
              <a:buAutoNum type="arabicPeriod"/>
            </a:pPr>
            <a:r>
              <a:rPr lang="it-IT" sz="2800" dirty="0" smtClean="0"/>
              <a:t>La posizione temporale delle note:</a:t>
            </a:r>
          </a:p>
          <a:p>
            <a:pPr marL="982663" lvl="1" indent="-269875" algn="just">
              <a:spcBef>
                <a:spcPts val="300"/>
              </a:spcBef>
              <a:buClr>
                <a:srgbClr val="0000FF"/>
              </a:buClr>
              <a:buFont typeface="Wingdings" pitchFamily="2" charset="2"/>
              <a:buChar char="§"/>
            </a:pPr>
            <a:r>
              <a:rPr lang="it-IT" sz="2800" dirty="0" smtClean="0"/>
              <a:t>2/3 del movimento per la nota in levare;</a:t>
            </a:r>
          </a:p>
          <a:p>
            <a:pPr marL="982663" lvl="1" indent="-269875" algn="just">
              <a:spcBef>
                <a:spcPts val="300"/>
              </a:spcBef>
              <a:buClr>
                <a:srgbClr val="0000FF"/>
              </a:buClr>
              <a:buFont typeface="Wingdings" pitchFamily="2" charset="2"/>
              <a:buChar char="§"/>
            </a:pPr>
            <a:r>
              <a:rPr lang="it-IT" sz="2800" dirty="0" smtClean="0"/>
              <a:t>leggero ritardo sulla note in battere.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18168" y="260648"/>
            <a:ext cx="754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smtClean="0">
                <a:solidFill>
                  <a:schemeClr val="accent1">
                    <a:lumMod val="75000"/>
                  </a:schemeClr>
                </a:solidFill>
              </a:rPr>
              <a:t>Note in tonalità</a:t>
            </a:r>
          </a:p>
        </p:txBody>
      </p:sp>
      <p:grpSp>
        <p:nvGrpSpPr>
          <p:cNvPr id="38" name="Gruppo 37"/>
          <p:cNvGrpSpPr/>
          <p:nvPr/>
        </p:nvGrpSpPr>
        <p:grpSpPr>
          <a:xfrm>
            <a:off x="539440" y="1268700"/>
            <a:ext cx="8353160" cy="1872260"/>
            <a:chOff x="395420" y="1268700"/>
            <a:chExt cx="8353160" cy="1872260"/>
          </a:xfrm>
        </p:grpSpPr>
        <p:cxnSp>
          <p:nvCxnSpPr>
            <p:cNvPr id="82" name="Connettore 1 81"/>
            <p:cNvCxnSpPr/>
            <p:nvPr/>
          </p:nvCxnSpPr>
          <p:spPr>
            <a:xfrm>
              <a:off x="395420" y="141272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ttore 1 72"/>
            <p:cNvCxnSpPr/>
            <p:nvPr/>
          </p:nvCxnSpPr>
          <p:spPr>
            <a:xfrm flipV="1">
              <a:off x="539440" y="1268700"/>
              <a:ext cx="0" cy="187226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ttore 1 74"/>
            <p:cNvCxnSpPr/>
            <p:nvPr/>
          </p:nvCxnSpPr>
          <p:spPr>
            <a:xfrm flipV="1">
              <a:off x="4572000" y="1268700"/>
              <a:ext cx="0" cy="187226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ttore 1 78"/>
            <p:cNvCxnSpPr/>
            <p:nvPr/>
          </p:nvCxnSpPr>
          <p:spPr>
            <a:xfrm flipV="1">
              <a:off x="8604560" y="1268700"/>
              <a:ext cx="0" cy="187226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Connettore 1 145"/>
            <p:cNvCxnSpPr/>
            <p:nvPr/>
          </p:nvCxnSpPr>
          <p:spPr>
            <a:xfrm>
              <a:off x="395420" y="155674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nettore 1 146"/>
            <p:cNvCxnSpPr/>
            <p:nvPr/>
          </p:nvCxnSpPr>
          <p:spPr>
            <a:xfrm>
              <a:off x="395420" y="170076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Connettore 1 147"/>
            <p:cNvCxnSpPr/>
            <p:nvPr/>
          </p:nvCxnSpPr>
          <p:spPr>
            <a:xfrm>
              <a:off x="395420" y="184478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Connettore 1 148"/>
            <p:cNvCxnSpPr/>
            <p:nvPr/>
          </p:nvCxnSpPr>
          <p:spPr>
            <a:xfrm>
              <a:off x="395420" y="198880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Connettore 1 149"/>
            <p:cNvCxnSpPr/>
            <p:nvPr/>
          </p:nvCxnSpPr>
          <p:spPr>
            <a:xfrm>
              <a:off x="395420" y="213282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Connettore 1 150"/>
            <p:cNvCxnSpPr/>
            <p:nvPr/>
          </p:nvCxnSpPr>
          <p:spPr>
            <a:xfrm>
              <a:off x="395420" y="227684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Connettore 1 151"/>
            <p:cNvCxnSpPr/>
            <p:nvPr/>
          </p:nvCxnSpPr>
          <p:spPr>
            <a:xfrm>
              <a:off x="395420" y="242086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Connettore 1 152"/>
            <p:cNvCxnSpPr/>
            <p:nvPr/>
          </p:nvCxnSpPr>
          <p:spPr>
            <a:xfrm>
              <a:off x="395420" y="256488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Connettore 1 153"/>
            <p:cNvCxnSpPr/>
            <p:nvPr/>
          </p:nvCxnSpPr>
          <p:spPr>
            <a:xfrm>
              <a:off x="395420" y="270890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Connettore 1 154"/>
            <p:cNvCxnSpPr/>
            <p:nvPr/>
          </p:nvCxnSpPr>
          <p:spPr>
            <a:xfrm>
              <a:off x="395420" y="285292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Connettore 1 155"/>
            <p:cNvCxnSpPr/>
            <p:nvPr/>
          </p:nvCxnSpPr>
          <p:spPr>
            <a:xfrm>
              <a:off x="395420" y="299694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1 26"/>
            <p:cNvCxnSpPr/>
            <p:nvPr/>
          </p:nvCxnSpPr>
          <p:spPr>
            <a:xfrm flipV="1">
              <a:off x="2555720" y="1268700"/>
              <a:ext cx="0" cy="187226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1 27"/>
            <p:cNvCxnSpPr/>
            <p:nvPr/>
          </p:nvCxnSpPr>
          <p:spPr>
            <a:xfrm flipV="1">
              <a:off x="6588280" y="1268700"/>
              <a:ext cx="0" cy="187226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Connettore 1 29"/>
          <p:cNvCxnSpPr/>
          <p:nvPr/>
        </p:nvCxnSpPr>
        <p:spPr>
          <a:xfrm>
            <a:off x="683460" y="141272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683460" y="170076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>
            <a:off x="683460" y="198880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1 34"/>
          <p:cNvCxnSpPr/>
          <p:nvPr/>
        </p:nvCxnSpPr>
        <p:spPr>
          <a:xfrm>
            <a:off x="683460" y="242086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1 35"/>
          <p:cNvCxnSpPr/>
          <p:nvPr/>
        </p:nvCxnSpPr>
        <p:spPr>
          <a:xfrm>
            <a:off x="683460" y="270890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1 36"/>
          <p:cNvCxnSpPr/>
          <p:nvPr/>
        </p:nvCxnSpPr>
        <p:spPr>
          <a:xfrm>
            <a:off x="683460" y="299694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1 38"/>
          <p:cNvCxnSpPr/>
          <p:nvPr/>
        </p:nvCxnSpPr>
        <p:spPr>
          <a:xfrm>
            <a:off x="2699740" y="155674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1 39"/>
          <p:cNvCxnSpPr/>
          <p:nvPr/>
        </p:nvCxnSpPr>
        <p:spPr>
          <a:xfrm>
            <a:off x="2699740" y="170076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1 40"/>
          <p:cNvCxnSpPr/>
          <p:nvPr/>
        </p:nvCxnSpPr>
        <p:spPr>
          <a:xfrm>
            <a:off x="2699740" y="198880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>
            <a:off x="2699740" y="242086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1 42"/>
          <p:cNvCxnSpPr/>
          <p:nvPr/>
        </p:nvCxnSpPr>
        <p:spPr>
          <a:xfrm>
            <a:off x="2699740" y="270890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1 43"/>
          <p:cNvCxnSpPr/>
          <p:nvPr/>
        </p:nvCxnSpPr>
        <p:spPr>
          <a:xfrm>
            <a:off x="2699740" y="285292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1 44"/>
          <p:cNvCxnSpPr/>
          <p:nvPr/>
        </p:nvCxnSpPr>
        <p:spPr>
          <a:xfrm>
            <a:off x="2699740" y="227684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1 45"/>
          <p:cNvCxnSpPr/>
          <p:nvPr/>
        </p:nvCxnSpPr>
        <p:spPr>
          <a:xfrm>
            <a:off x="4716020" y="170076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1 46"/>
          <p:cNvCxnSpPr/>
          <p:nvPr/>
        </p:nvCxnSpPr>
        <p:spPr>
          <a:xfrm>
            <a:off x="4716020" y="198880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1 47"/>
          <p:cNvCxnSpPr/>
          <p:nvPr/>
        </p:nvCxnSpPr>
        <p:spPr>
          <a:xfrm>
            <a:off x="4716020" y="227684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48"/>
          <p:cNvCxnSpPr/>
          <p:nvPr/>
        </p:nvCxnSpPr>
        <p:spPr>
          <a:xfrm>
            <a:off x="4716020" y="242086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1 49"/>
          <p:cNvCxnSpPr/>
          <p:nvPr/>
        </p:nvCxnSpPr>
        <p:spPr>
          <a:xfrm>
            <a:off x="4716020" y="270890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1 50"/>
          <p:cNvCxnSpPr/>
          <p:nvPr/>
        </p:nvCxnSpPr>
        <p:spPr>
          <a:xfrm>
            <a:off x="4716020" y="299694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1 51"/>
          <p:cNvCxnSpPr/>
          <p:nvPr/>
        </p:nvCxnSpPr>
        <p:spPr>
          <a:xfrm>
            <a:off x="6732300" y="141272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/>
          <p:nvPr/>
        </p:nvCxnSpPr>
        <p:spPr>
          <a:xfrm>
            <a:off x="6732300" y="155674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1 53"/>
          <p:cNvCxnSpPr/>
          <p:nvPr/>
        </p:nvCxnSpPr>
        <p:spPr>
          <a:xfrm>
            <a:off x="6732300" y="198880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54"/>
          <p:cNvCxnSpPr/>
          <p:nvPr/>
        </p:nvCxnSpPr>
        <p:spPr>
          <a:xfrm>
            <a:off x="6732300" y="227684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55"/>
          <p:cNvCxnSpPr/>
          <p:nvPr/>
        </p:nvCxnSpPr>
        <p:spPr>
          <a:xfrm>
            <a:off x="6732300" y="270890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/>
          <p:nvPr/>
        </p:nvCxnSpPr>
        <p:spPr>
          <a:xfrm>
            <a:off x="6732300" y="299694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1 57"/>
          <p:cNvCxnSpPr/>
          <p:nvPr/>
        </p:nvCxnSpPr>
        <p:spPr>
          <a:xfrm>
            <a:off x="6732300" y="184478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1 58"/>
          <p:cNvCxnSpPr/>
          <p:nvPr/>
        </p:nvCxnSpPr>
        <p:spPr>
          <a:xfrm>
            <a:off x="6732300" y="2564880"/>
            <a:ext cx="201628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sellaDiTesto 59"/>
          <p:cNvSpPr txBox="1"/>
          <p:nvPr/>
        </p:nvSpPr>
        <p:spPr>
          <a:xfrm>
            <a:off x="683460" y="3332324"/>
            <a:ext cx="1119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smtClean="0">
                <a:latin typeface="Calibri" pitchFamily="34" charset="0"/>
              </a:rPr>
              <a:t>Cmaj7</a:t>
            </a:r>
            <a:endParaRPr lang="it-IT" sz="2800" b="1">
              <a:latin typeface="Calibri" pitchFamily="34" charset="0"/>
            </a:endParaRPr>
          </a:p>
        </p:txBody>
      </p:sp>
      <p:sp>
        <p:nvSpPr>
          <p:cNvPr id="61" name="CasellaDiTesto 60"/>
          <p:cNvSpPr txBox="1"/>
          <p:nvPr/>
        </p:nvSpPr>
        <p:spPr>
          <a:xfrm>
            <a:off x="2769803" y="3332324"/>
            <a:ext cx="9476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smtClean="0">
                <a:latin typeface="Calibri" pitchFamily="34" charset="0"/>
              </a:rPr>
              <a:t>A7#5</a:t>
            </a:r>
            <a:endParaRPr lang="it-IT" sz="2800" b="1">
              <a:latin typeface="Calibri" pitchFamily="34" charset="0"/>
            </a:endParaRPr>
          </a:p>
        </p:txBody>
      </p:sp>
      <p:sp>
        <p:nvSpPr>
          <p:cNvPr id="62" name="CasellaDiTesto 61"/>
          <p:cNvSpPr txBox="1"/>
          <p:nvPr/>
        </p:nvSpPr>
        <p:spPr>
          <a:xfrm>
            <a:off x="4776589" y="3332324"/>
            <a:ext cx="885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smtClean="0">
                <a:latin typeface="Calibri" pitchFamily="34" charset="0"/>
              </a:rPr>
              <a:t>Dm7</a:t>
            </a:r>
            <a:endParaRPr lang="it-IT" sz="2800" b="1">
              <a:latin typeface="Calibri" pitchFamily="34" charset="0"/>
            </a:endParaRPr>
          </a:p>
        </p:txBody>
      </p:sp>
      <p:sp>
        <p:nvSpPr>
          <p:cNvPr id="63" name="CasellaDiTesto 62"/>
          <p:cNvSpPr txBox="1"/>
          <p:nvPr/>
        </p:nvSpPr>
        <p:spPr>
          <a:xfrm>
            <a:off x="6784729" y="3337840"/>
            <a:ext cx="9557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smtClean="0">
                <a:latin typeface="Calibri" pitchFamily="34" charset="0"/>
              </a:rPr>
              <a:t>G7#9</a:t>
            </a:r>
            <a:endParaRPr lang="it-IT" sz="2800" b="1">
              <a:latin typeface="Calibri" pitchFamily="34" charset="0"/>
            </a:endParaRPr>
          </a:p>
        </p:txBody>
      </p:sp>
      <p:sp>
        <p:nvSpPr>
          <p:cNvPr id="64" name="CasellaDiTesto 63"/>
          <p:cNvSpPr txBox="1"/>
          <p:nvPr/>
        </p:nvSpPr>
        <p:spPr>
          <a:xfrm>
            <a:off x="251400" y="4293120"/>
            <a:ext cx="860456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 smtClean="0">
                <a:solidFill>
                  <a:srgbClr val="0000FF"/>
                </a:solidFill>
              </a:rPr>
              <a:t>Note Compatibili</a:t>
            </a:r>
            <a:endParaRPr lang="it-IT" sz="2400" dirty="0" smtClean="0"/>
          </a:p>
          <a:p>
            <a:pPr algn="just">
              <a:spcBef>
                <a:spcPts val="600"/>
              </a:spcBef>
            </a:pPr>
            <a:r>
              <a:rPr lang="it-IT" sz="2400" dirty="0" smtClean="0"/>
              <a:t>Delle 12 note esistenti, solo alcune sono compatibili con l'accordo sottostante, tipicamente da 6 a 8, a seconda dell'accordo.</a:t>
            </a:r>
            <a:endParaRPr lang="it-IT" sz="2400" dirty="0"/>
          </a:p>
        </p:txBody>
      </p:sp>
      <p:sp>
        <p:nvSpPr>
          <p:cNvPr id="65" name="CasellaDiTesto 64"/>
          <p:cNvSpPr txBox="1"/>
          <p:nvPr/>
        </p:nvSpPr>
        <p:spPr>
          <a:xfrm>
            <a:off x="107381" y="1208210"/>
            <a:ext cx="449161" cy="19646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200"/>
              </a:lnSpc>
            </a:pPr>
            <a:r>
              <a:rPr lang="en-US" dirty="0" err="1" smtClean="0">
                <a:solidFill>
                  <a:srgbClr val="FF0000"/>
                </a:solidFill>
              </a:rPr>
              <a:t>si</a:t>
            </a:r>
            <a:endParaRPr lang="en-US" dirty="0" smtClean="0">
              <a:solidFill>
                <a:srgbClr val="FF0000"/>
              </a:solidFill>
            </a:endParaRPr>
          </a:p>
          <a:p>
            <a:pPr algn="r">
              <a:lnSpc>
                <a:spcPts val="2200"/>
              </a:lnSpc>
            </a:pPr>
            <a:r>
              <a:rPr lang="en-US" dirty="0" smtClean="0">
                <a:solidFill>
                  <a:srgbClr val="FF0000"/>
                </a:solidFill>
              </a:rPr>
              <a:t>la</a:t>
            </a:r>
          </a:p>
          <a:p>
            <a:pPr algn="r">
              <a:lnSpc>
                <a:spcPts val="2200"/>
              </a:lnSpc>
            </a:pPr>
            <a:r>
              <a:rPr lang="en-US" dirty="0" smtClean="0">
                <a:solidFill>
                  <a:srgbClr val="FF0000"/>
                </a:solidFill>
              </a:rPr>
              <a:t>sol</a:t>
            </a:r>
          </a:p>
          <a:p>
            <a:pPr algn="r">
              <a:lnSpc>
                <a:spcPts val="2000"/>
              </a:lnSpc>
            </a:pPr>
            <a:r>
              <a:rPr lang="en-US" dirty="0" err="1" smtClean="0">
                <a:solidFill>
                  <a:srgbClr val="FF0000"/>
                </a:solidFill>
              </a:rPr>
              <a:t>fa</a:t>
            </a:r>
            <a:endParaRPr lang="en-US" dirty="0" smtClean="0">
              <a:solidFill>
                <a:srgbClr val="FF0000"/>
              </a:solidFill>
            </a:endParaRPr>
          </a:p>
          <a:p>
            <a:pPr algn="r">
              <a:lnSpc>
                <a:spcPts val="1600"/>
              </a:lnSpc>
            </a:pPr>
            <a:r>
              <a:rPr lang="en-US" dirty="0" smtClean="0">
                <a:solidFill>
                  <a:srgbClr val="FF0000"/>
                </a:solidFill>
              </a:rPr>
              <a:t>mi</a:t>
            </a:r>
          </a:p>
          <a:p>
            <a:pPr algn="r">
              <a:lnSpc>
                <a:spcPts val="2300"/>
              </a:lnSpc>
            </a:pPr>
            <a:r>
              <a:rPr lang="en-US" dirty="0" smtClean="0">
                <a:solidFill>
                  <a:srgbClr val="FF0000"/>
                </a:solidFill>
              </a:rPr>
              <a:t>re</a:t>
            </a:r>
          </a:p>
          <a:p>
            <a:pPr algn="r">
              <a:lnSpc>
                <a:spcPts val="2100"/>
              </a:lnSpc>
            </a:pPr>
            <a:r>
              <a:rPr lang="en-US" dirty="0" smtClean="0">
                <a:solidFill>
                  <a:srgbClr val="FF0000"/>
                </a:solidFill>
              </a:rPr>
              <a:t>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18168" y="260648"/>
            <a:ext cx="754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accent1">
                    <a:lumMod val="75000"/>
                  </a:schemeClr>
                </a:solidFill>
              </a:rPr>
              <a:t>Note di collegamento</a:t>
            </a:r>
          </a:p>
        </p:txBody>
      </p:sp>
      <p:sp>
        <p:nvSpPr>
          <p:cNvPr id="124" name="CasellaDiTesto 123"/>
          <p:cNvSpPr txBox="1"/>
          <p:nvPr/>
        </p:nvSpPr>
        <p:spPr>
          <a:xfrm>
            <a:off x="539440" y="3337840"/>
            <a:ext cx="1119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smtClean="0"/>
              <a:t>Cmaj7</a:t>
            </a:r>
            <a:endParaRPr lang="it-IT" sz="2800" b="1"/>
          </a:p>
        </p:txBody>
      </p:sp>
      <p:sp>
        <p:nvSpPr>
          <p:cNvPr id="126" name="CasellaDiTesto 125"/>
          <p:cNvSpPr txBox="1"/>
          <p:nvPr/>
        </p:nvSpPr>
        <p:spPr>
          <a:xfrm>
            <a:off x="4572000" y="3337840"/>
            <a:ext cx="1093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smtClean="0"/>
              <a:t>Fmaj7</a:t>
            </a:r>
            <a:endParaRPr lang="it-IT" sz="2800" b="1"/>
          </a:p>
        </p:txBody>
      </p:sp>
      <p:grpSp>
        <p:nvGrpSpPr>
          <p:cNvPr id="161" name="Gruppo 160"/>
          <p:cNvGrpSpPr/>
          <p:nvPr/>
        </p:nvGrpSpPr>
        <p:grpSpPr>
          <a:xfrm>
            <a:off x="395420" y="1268700"/>
            <a:ext cx="8353160" cy="1872260"/>
            <a:chOff x="395420" y="1268700"/>
            <a:chExt cx="8353160" cy="1872260"/>
          </a:xfrm>
        </p:grpSpPr>
        <p:cxnSp>
          <p:nvCxnSpPr>
            <p:cNvPr id="82" name="Connettore 1 81"/>
            <p:cNvCxnSpPr/>
            <p:nvPr/>
          </p:nvCxnSpPr>
          <p:spPr>
            <a:xfrm>
              <a:off x="395420" y="141272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ttore 1 72"/>
            <p:cNvCxnSpPr/>
            <p:nvPr/>
          </p:nvCxnSpPr>
          <p:spPr>
            <a:xfrm flipV="1">
              <a:off x="539440" y="1268700"/>
              <a:ext cx="0" cy="187226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ttore 1 74"/>
            <p:cNvCxnSpPr/>
            <p:nvPr/>
          </p:nvCxnSpPr>
          <p:spPr>
            <a:xfrm flipV="1">
              <a:off x="4572000" y="1268700"/>
              <a:ext cx="0" cy="187226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ttore 1 78"/>
            <p:cNvCxnSpPr/>
            <p:nvPr/>
          </p:nvCxnSpPr>
          <p:spPr>
            <a:xfrm flipV="1">
              <a:off x="8604560" y="1268700"/>
              <a:ext cx="0" cy="187226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nettore 1 96"/>
            <p:cNvCxnSpPr/>
            <p:nvPr/>
          </p:nvCxnSpPr>
          <p:spPr>
            <a:xfrm flipV="1">
              <a:off x="255572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ttore 1 97"/>
            <p:cNvCxnSpPr/>
            <p:nvPr/>
          </p:nvCxnSpPr>
          <p:spPr>
            <a:xfrm flipV="1">
              <a:off x="154758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ttore 1 98"/>
            <p:cNvCxnSpPr/>
            <p:nvPr/>
          </p:nvCxnSpPr>
          <p:spPr>
            <a:xfrm flipV="1">
              <a:off x="356386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Connettore 1 145"/>
            <p:cNvCxnSpPr/>
            <p:nvPr/>
          </p:nvCxnSpPr>
          <p:spPr>
            <a:xfrm>
              <a:off x="395420" y="155674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nettore 1 146"/>
            <p:cNvCxnSpPr/>
            <p:nvPr/>
          </p:nvCxnSpPr>
          <p:spPr>
            <a:xfrm>
              <a:off x="395420" y="170076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Connettore 1 147"/>
            <p:cNvCxnSpPr/>
            <p:nvPr/>
          </p:nvCxnSpPr>
          <p:spPr>
            <a:xfrm>
              <a:off x="395420" y="184478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Connettore 1 148"/>
            <p:cNvCxnSpPr/>
            <p:nvPr/>
          </p:nvCxnSpPr>
          <p:spPr>
            <a:xfrm>
              <a:off x="395420" y="198880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Connettore 1 149"/>
            <p:cNvCxnSpPr/>
            <p:nvPr/>
          </p:nvCxnSpPr>
          <p:spPr>
            <a:xfrm>
              <a:off x="395420" y="213282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Connettore 1 150"/>
            <p:cNvCxnSpPr/>
            <p:nvPr/>
          </p:nvCxnSpPr>
          <p:spPr>
            <a:xfrm>
              <a:off x="395420" y="227684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Connettore 1 151"/>
            <p:cNvCxnSpPr/>
            <p:nvPr/>
          </p:nvCxnSpPr>
          <p:spPr>
            <a:xfrm>
              <a:off x="395420" y="242086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Connettore 1 152"/>
            <p:cNvCxnSpPr/>
            <p:nvPr/>
          </p:nvCxnSpPr>
          <p:spPr>
            <a:xfrm>
              <a:off x="395420" y="256488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Connettore 1 153"/>
            <p:cNvCxnSpPr/>
            <p:nvPr/>
          </p:nvCxnSpPr>
          <p:spPr>
            <a:xfrm>
              <a:off x="395420" y="270890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Connettore 1 154"/>
            <p:cNvCxnSpPr/>
            <p:nvPr/>
          </p:nvCxnSpPr>
          <p:spPr>
            <a:xfrm>
              <a:off x="395420" y="285292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Connettore 1 155"/>
            <p:cNvCxnSpPr/>
            <p:nvPr/>
          </p:nvCxnSpPr>
          <p:spPr>
            <a:xfrm>
              <a:off x="395420" y="299694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Connettore 1 157"/>
            <p:cNvCxnSpPr/>
            <p:nvPr/>
          </p:nvCxnSpPr>
          <p:spPr>
            <a:xfrm flipV="1">
              <a:off x="558014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Connettore 1 158"/>
            <p:cNvCxnSpPr/>
            <p:nvPr/>
          </p:nvCxnSpPr>
          <p:spPr>
            <a:xfrm flipV="1">
              <a:off x="658828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Connettore 1 159"/>
            <p:cNvCxnSpPr/>
            <p:nvPr/>
          </p:nvCxnSpPr>
          <p:spPr>
            <a:xfrm flipV="1">
              <a:off x="759642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2" name="Connettore 1 161"/>
          <p:cNvCxnSpPr/>
          <p:nvPr/>
        </p:nvCxnSpPr>
        <p:spPr>
          <a:xfrm>
            <a:off x="539440" y="141272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ttore 1 163"/>
          <p:cNvCxnSpPr/>
          <p:nvPr/>
        </p:nvCxnSpPr>
        <p:spPr>
          <a:xfrm>
            <a:off x="539440" y="170076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ttore 1 164"/>
          <p:cNvCxnSpPr/>
          <p:nvPr/>
        </p:nvCxnSpPr>
        <p:spPr>
          <a:xfrm>
            <a:off x="539440" y="198880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ttore 1 165"/>
          <p:cNvCxnSpPr/>
          <p:nvPr/>
        </p:nvCxnSpPr>
        <p:spPr>
          <a:xfrm>
            <a:off x="539440" y="242086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ttore 1 166"/>
          <p:cNvCxnSpPr/>
          <p:nvPr/>
        </p:nvCxnSpPr>
        <p:spPr>
          <a:xfrm>
            <a:off x="539440" y="270890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ttore 1 167"/>
          <p:cNvCxnSpPr/>
          <p:nvPr/>
        </p:nvCxnSpPr>
        <p:spPr>
          <a:xfrm>
            <a:off x="539440" y="299694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ttore 1 168"/>
          <p:cNvCxnSpPr/>
          <p:nvPr/>
        </p:nvCxnSpPr>
        <p:spPr>
          <a:xfrm>
            <a:off x="4572000" y="227684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ttore 1 169"/>
          <p:cNvCxnSpPr/>
          <p:nvPr/>
        </p:nvCxnSpPr>
        <p:spPr>
          <a:xfrm>
            <a:off x="4572000" y="198880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ttore 1 170"/>
          <p:cNvCxnSpPr/>
          <p:nvPr/>
        </p:nvCxnSpPr>
        <p:spPr>
          <a:xfrm>
            <a:off x="4572000" y="170076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ttore 1 171"/>
          <p:cNvCxnSpPr/>
          <p:nvPr/>
        </p:nvCxnSpPr>
        <p:spPr>
          <a:xfrm>
            <a:off x="4572000" y="299694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ttore 1 172"/>
          <p:cNvCxnSpPr/>
          <p:nvPr/>
        </p:nvCxnSpPr>
        <p:spPr>
          <a:xfrm>
            <a:off x="4572000" y="270890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ttore 1 173"/>
          <p:cNvCxnSpPr/>
          <p:nvPr/>
        </p:nvCxnSpPr>
        <p:spPr>
          <a:xfrm>
            <a:off x="4572000" y="242086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sellaDiTesto 38"/>
          <p:cNvSpPr txBox="1"/>
          <p:nvPr/>
        </p:nvSpPr>
        <p:spPr>
          <a:xfrm>
            <a:off x="251400" y="4749021"/>
            <a:ext cx="8604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 smtClean="0"/>
              <a:t>Le altre note possono comunque essere utilizzate se:</a:t>
            </a:r>
          </a:p>
          <a:p>
            <a:pPr marL="628650" indent="-273050" algn="just">
              <a:buClr>
                <a:srgbClr val="0000FF"/>
              </a:buClr>
              <a:buFont typeface="Wingdings" pitchFamily="2" charset="2"/>
              <a:buChar char="§"/>
            </a:pPr>
            <a:r>
              <a:rPr lang="it-IT" sz="2400" dirty="0" smtClean="0"/>
              <a:t>suonate in levare e</a:t>
            </a:r>
          </a:p>
          <a:p>
            <a:pPr marL="628650" indent="-273050" algn="just">
              <a:buClr>
                <a:srgbClr val="0000FF"/>
              </a:buClr>
              <a:buFont typeface="Wingdings" pitchFamily="2" charset="2"/>
              <a:buChar char="§"/>
            </a:pPr>
            <a:r>
              <a:rPr lang="it-IT" sz="2400" dirty="0" smtClean="0"/>
              <a:t>utilizzate per collegamenti cromatici con le note compatibili.</a:t>
            </a:r>
            <a:endParaRPr lang="it-IT" sz="2400" dirty="0"/>
          </a:p>
        </p:txBody>
      </p:sp>
      <p:sp>
        <p:nvSpPr>
          <p:cNvPr id="40" name="Ovale 39"/>
          <p:cNvSpPr/>
          <p:nvPr/>
        </p:nvSpPr>
        <p:spPr>
          <a:xfrm>
            <a:off x="1979640" y="263689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Ovale 40"/>
          <p:cNvSpPr/>
          <p:nvPr/>
        </p:nvSpPr>
        <p:spPr>
          <a:xfrm>
            <a:off x="971500" y="220483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Ovale 41"/>
          <p:cNvSpPr/>
          <p:nvPr/>
        </p:nvSpPr>
        <p:spPr>
          <a:xfrm>
            <a:off x="1475570" y="234885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e 42"/>
          <p:cNvSpPr/>
          <p:nvPr/>
        </p:nvSpPr>
        <p:spPr>
          <a:xfrm>
            <a:off x="2483710" y="292493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4" name="Ovale 43"/>
          <p:cNvSpPr/>
          <p:nvPr/>
        </p:nvSpPr>
        <p:spPr>
          <a:xfrm>
            <a:off x="2987780" y="148473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5" name="Ovale 44"/>
          <p:cNvSpPr/>
          <p:nvPr/>
        </p:nvSpPr>
        <p:spPr>
          <a:xfrm>
            <a:off x="3491850" y="134071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6" name="Ovale 45"/>
          <p:cNvSpPr/>
          <p:nvPr/>
        </p:nvSpPr>
        <p:spPr>
          <a:xfrm>
            <a:off x="3995920" y="191679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7" name="Ovale 46"/>
          <p:cNvSpPr/>
          <p:nvPr/>
        </p:nvSpPr>
        <p:spPr>
          <a:xfrm>
            <a:off x="4499990" y="2060810"/>
            <a:ext cx="144020" cy="14402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8" name="Ovale 47"/>
          <p:cNvSpPr/>
          <p:nvPr/>
        </p:nvSpPr>
        <p:spPr>
          <a:xfrm>
            <a:off x="5004060" y="220483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9" name="Ovale 48"/>
          <p:cNvSpPr/>
          <p:nvPr/>
        </p:nvSpPr>
        <p:spPr>
          <a:xfrm>
            <a:off x="5508130" y="191679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0" name="Ovale 49"/>
          <p:cNvSpPr/>
          <p:nvPr/>
        </p:nvSpPr>
        <p:spPr>
          <a:xfrm>
            <a:off x="6012200" y="177277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1" name="Ovale 50"/>
          <p:cNvSpPr/>
          <p:nvPr/>
        </p:nvSpPr>
        <p:spPr>
          <a:xfrm>
            <a:off x="6516270" y="162875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Ovale 52"/>
          <p:cNvSpPr/>
          <p:nvPr/>
        </p:nvSpPr>
        <p:spPr>
          <a:xfrm>
            <a:off x="7524410" y="191679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4" name="Ovale 53"/>
          <p:cNvSpPr/>
          <p:nvPr/>
        </p:nvSpPr>
        <p:spPr>
          <a:xfrm>
            <a:off x="7020340" y="2492870"/>
            <a:ext cx="144020" cy="14402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5" name="Ovale 54"/>
          <p:cNvSpPr/>
          <p:nvPr/>
        </p:nvSpPr>
        <p:spPr>
          <a:xfrm>
            <a:off x="8028480" y="177277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6" name="Ovale 55"/>
          <p:cNvSpPr/>
          <p:nvPr/>
        </p:nvSpPr>
        <p:spPr>
          <a:xfrm>
            <a:off x="8532550" y="191679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7" name="Connettore 2 56"/>
          <p:cNvCxnSpPr>
            <a:stCxn id="58" idx="0"/>
          </p:cNvCxnSpPr>
          <p:nvPr/>
        </p:nvCxnSpPr>
        <p:spPr>
          <a:xfrm flipV="1">
            <a:off x="3419840" y="2276840"/>
            <a:ext cx="1008140" cy="1224170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57"/>
          <p:cNvSpPr txBox="1"/>
          <p:nvPr/>
        </p:nvSpPr>
        <p:spPr>
          <a:xfrm>
            <a:off x="2339690" y="3501010"/>
            <a:ext cx="21603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nota incompatibile suonata in battere</a:t>
            </a:r>
            <a:endParaRPr lang="it-IT" sz="2000" dirty="0"/>
          </a:p>
        </p:txBody>
      </p:sp>
      <p:sp>
        <p:nvSpPr>
          <p:cNvPr id="65" name="CasellaDiTesto 64"/>
          <p:cNvSpPr txBox="1"/>
          <p:nvPr/>
        </p:nvSpPr>
        <p:spPr>
          <a:xfrm>
            <a:off x="6300240" y="3501010"/>
            <a:ext cx="223231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nota incompatibile non collegata cromaticamente</a:t>
            </a:r>
            <a:endParaRPr lang="it-IT" sz="2000" dirty="0"/>
          </a:p>
        </p:txBody>
      </p:sp>
      <p:cxnSp>
        <p:nvCxnSpPr>
          <p:cNvPr id="66" name="Connettore 2 65"/>
          <p:cNvCxnSpPr/>
          <p:nvPr/>
        </p:nvCxnSpPr>
        <p:spPr>
          <a:xfrm flipV="1">
            <a:off x="7092350" y="2708900"/>
            <a:ext cx="0" cy="792110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18168" y="260648"/>
            <a:ext cx="754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accent1">
                    <a:lumMod val="75000"/>
                  </a:schemeClr>
                </a:solidFill>
              </a:rPr>
              <a:t>Suonare fuori scala</a:t>
            </a:r>
          </a:p>
        </p:txBody>
      </p:sp>
      <p:sp>
        <p:nvSpPr>
          <p:cNvPr id="124" name="CasellaDiTesto 123"/>
          <p:cNvSpPr txBox="1"/>
          <p:nvPr/>
        </p:nvSpPr>
        <p:spPr>
          <a:xfrm>
            <a:off x="539440" y="3337840"/>
            <a:ext cx="1119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smtClean="0"/>
              <a:t>Cmaj7</a:t>
            </a:r>
            <a:endParaRPr lang="it-IT" sz="2800" b="1"/>
          </a:p>
        </p:txBody>
      </p:sp>
      <p:grpSp>
        <p:nvGrpSpPr>
          <p:cNvPr id="2" name="Gruppo 160"/>
          <p:cNvGrpSpPr/>
          <p:nvPr/>
        </p:nvGrpSpPr>
        <p:grpSpPr>
          <a:xfrm>
            <a:off x="395420" y="1268700"/>
            <a:ext cx="8353160" cy="1872260"/>
            <a:chOff x="395420" y="1268700"/>
            <a:chExt cx="8353160" cy="1872260"/>
          </a:xfrm>
        </p:grpSpPr>
        <p:cxnSp>
          <p:nvCxnSpPr>
            <p:cNvPr id="82" name="Connettore 1 81"/>
            <p:cNvCxnSpPr/>
            <p:nvPr/>
          </p:nvCxnSpPr>
          <p:spPr>
            <a:xfrm>
              <a:off x="395420" y="141272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ttore 1 72"/>
            <p:cNvCxnSpPr/>
            <p:nvPr/>
          </p:nvCxnSpPr>
          <p:spPr>
            <a:xfrm flipV="1">
              <a:off x="539440" y="1268700"/>
              <a:ext cx="0" cy="187226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ttore 1 74"/>
            <p:cNvCxnSpPr/>
            <p:nvPr/>
          </p:nvCxnSpPr>
          <p:spPr>
            <a:xfrm flipV="1">
              <a:off x="4572000" y="1268700"/>
              <a:ext cx="0" cy="187226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ttore 1 78"/>
            <p:cNvCxnSpPr/>
            <p:nvPr/>
          </p:nvCxnSpPr>
          <p:spPr>
            <a:xfrm flipV="1">
              <a:off x="8604560" y="1268700"/>
              <a:ext cx="0" cy="187226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nettore 1 96"/>
            <p:cNvCxnSpPr/>
            <p:nvPr/>
          </p:nvCxnSpPr>
          <p:spPr>
            <a:xfrm flipV="1">
              <a:off x="255572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ttore 1 97"/>
            <p:cNvCxnSpPr/>
            <p:nvPr/>
          </p:nvCxnSpPr>
          <p:spPr>
            <a:xfrm flipV="1">
              <a:off x="154758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ttore 1 98"/>
            <p:cNvCxnSpPr/>
            <p:nvPr/>
          </p:nvCxnSpPr>
          <p:spPr>
            <a:xfrm flipV="1">
              <a:off x="356386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Connettore 1 145"/>
            <p:cNvCxnSpPr/>
            <p:nvPr/>
          </p:nvCxnSpPr>
          <p:spPr>
            <a:xfrm>
              <a:off x="395420" y="155674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nettore 1 146"/>
            <p:cNvCxnSpPr/>
            <p:nvPr/>
          </p:nvCxnSpPr>
          <p:spPr>
            <a:xfrm>
              <a:off x="395420" y="170076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Connettore 1 147"/>
            <p:cNvCxnSpPr/>
            <p:nvPr/>
          </p:nvCxnSpPr>
          <p:spPr>
            <a:xfrm>
              <a:off x="395420" y="184478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Connettore 1 148"/>
            <p:cNvCxnSpPr/>
            <p:nvPr/>
          </p:nvCxnSpPr>
          <p:spPr>
            <a:xfrm>
              <a:off x="395420" y="198880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Connettore 1 149"/>
            <p:cNvCxnSpPr/>
            <p:nvPr/>
          </p:nvCxnSpPr>
          <p:spPr>
            <a:xfrm>
              <a:off x="395420" y="213282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Connettore 1 150"/>
            <p:cNvCxnSpPr/>
            <p:nvPr/>
          </p:nvCxnSpPr>
          <p:spPr>
            <a:xfrm>
              <a:off x="395420" y="227684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Connettore 1 151"/>
            <p:cNvCxnSpPr/>
            <p:nvPr/>
          </p:nvCxnSpPr>
          <p:spPr>
            <a:xfrm>
              <a:off x="395420" y="242086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Connettore 1 152"/>
            <p:cNvCxnSpPr/>
            <p:nvPr/>
          </p:nvCxnSpPr>
          <p:spPr>
            <a:xfrm>
              <a:off x="395420" y="256488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Connettore 1 153"/>
            <p:cNvCxnSpPr/>
            <p:nvPr/>
          </p:nvCxnSpPr>
          <p:spPr>
            <a:xfrm>
              <a:off x="395420" y="270890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Connettore 1 154"/>
            <p:cNvCxnSpPr/>
            <p:nvPr/>
          </p:nvCxnSpPr>
          <p:spPr>
            <a:xfrm>
              <a:off x="395420" y="285292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Connettore 1 155"/>
            <p:cNvCxnSpPr/>
            <p:nvPr/>
          </p:nvCxnSpPr>
          <p:spPr>
            <a:xfrm>
              <a:off x="395420" y="2996940"/>
              <a:ext cx="835316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Connettore 1 157"/>
            <p:cNvCxnSpPr/>
            <p:nvPr/>
          </p:nvCxnSpPr>
          <p:spPr>
            <a:xfrm flipV="1">
              <a:off x="558014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Connettore 1 158"/>
            <p:cNvCxnSpPr/>
            <p:nvPr/>
          </p:nvCxnSpPr>
          <p:spPr>
            <a:xfrm flipV="1">
              <a:off x="658828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Connettore 1 159"/>
            <p:cNvCxnSpPr/>
            <p:nvPr/>
          </p:nvCxnSpPr>
          <p:spPr>
            <a:xfrm flipV="1">
              <a:off x="7596420" y="1268700"/>
              <a:ext cx="0" cy="1872260"/>
            </a:xfrm>
            <a:prstGeom prst="line">
              <a:avLst/>
            </a:prstGeom>
            <a:ln w="127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2" name="Connettore 1 161"/>
          <p:cNvCxnSpPr/>
          <p:nvPr/>
        </p:nvCxnSpPr>
        <p:spPr>
          <a:xfrm>
            <a:off x="539440" y="141272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ttore 1 163"/>
          <p:cNvCxnSpPr/>
          <p:nvPr/>
        </p:nvCxnSpPr>
        <p:spPr>
          <a:xfrm>
            <a:off x="539440" y="170076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ttore 1 164"/>
          <p:cNvCxnSpPr/>
          <p:nvPr/>
        </p:nvCxnSpPr>
        <p:spPr>
          <a:xfrm>
            <a:off x="539440" y="198880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ttore 1 165"/>
          <p:cNvCxnSpPr/>
          <p:nvPr/>
        </p:nvCxnSpPr>
        <p:spPr>
          <a:xfrm>
            <a:off x="539440" y="242086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ttore 1 166"/>
          <p:cNvCxnSpPr/>
          <p:nvPr/>
        </p:nvCxnSpPr>
        <p:spPr>
          <a:xfrm>
            <a:off x="539440" y="270890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ttore 1 167"/>
          <p:cNvCxnSpPr/>
          <p:nvPr/>
        </p:nvCxnSpPr>
        <p:spPr>
          <a:xfrm>
            <a:off x="539440" y="299694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ttore 1 169"/>
          <p:cNvCxnSpPr/>
          <p:nvPr/>
        </p:nvCxnSpPr>
        <p:spPr>
          <a:xfrm>
            <a:off x="4572000" y="198880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ttore 1 170"/>
          <p:cNvCxnSpPr/>
          <p:nvPr/>
        </p:nvCxnSpPr>
        <p:spPr>
          <a:xfrm>
            <a:off x="4572000" y="170076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ttore 1 171"/>
          <p:cNvCxnSpPr/>
          <p:nvPr/>
        </p:nvCxnSpPr>
        <p:spPr>
          <a:xfrm>
            <a:off x="4572000" y="299694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ttore 1 172"/>
          <p:cNvCxnSpPr/>
          <p:nvPr/>
        </p:nvCxnSpPr>
        <p:spPr>
          <a:xfrm>
            <a:off x="4572000" y="270890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ttore 1 173"/>
          <p:cNvCxnSpPr/>
          <p:nvPr/>
        </p:nvCxnSpPr>
        <p:spPr>
          <a:xfrm>
            <a:off x="4572000" y="242086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sellaDiTesto 38"/>
          <p:cNvSpPr txBox="1"/>
          <p:nvPr/>
        </p:nvSpPr>
        <p:spPr>
          <a:xfrm>
            <a:off x="251400" y="4149100"/>
            <a:ext cx="860456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 smtClean="0"/>
              <a:t>Suonate in battere, le note fuori scala possono creare piacevoli tensioni melodiche se rispettano alcuni criteri di coerenza:</a:t>
            </a:r>
          </a:p>
          <a:p>
            <a:pPr marL="628650" indent="-273050" algn="just">
              <a:spcBef>
                <a:spcPts val="600"/>
              </a:spcBef>
              <a:buClr>
                <a:srgbClr val="0000FF"/>
              </a:buClr>
              <a:buFont typeface="Wingdings" pitchFamily="2" charset="2"/>
              <a:buChar char="§"/>
            </a:pPr>
            <a:r>
              <a:rPr lang="it-IT" sz="2400" dirty="0" smtClean="0"/>
              <a:t>triadi opportunamente traslate rispetto all'accordo di base (es. una 3</a:t>
            </a:r>
            <a:r>
              <a:rPr lang="it-IT" sz="2400" baseline="30000" dirty="0" smtClean="0"/>
              <a:t>a</a:t>
            </a:r>
            <a:r>
              <a:rPr lang="it-IT" sz="2400" dirty="0" smtClean="0"/>
              <a:t>M sotto o sopra);</a:t>
            </a:r>
          </a:p>
          <a:p>
            <a:pPr marL="628650" indent="-273050" algn="just">
              <a:spcBef>
                <a:spcPts val="600"/>
              </a:spcBef>
              <a:buClr>
                <a:srgbClr val="0000FF"/>
              </a:buClr>
              <a:buFont typeface="Wingdings" pitchFamily="2" charset="2"/>
              <a:buChar char="§"/>
            </a:pPr>
            <a:r>
              <a:rPr lang="it-IT" sz="2400" dirty="0" smtClean="0"/>
              <a:t>linee melodiche traslate di un semitono (sotto o sopra) rispetto all'accordo;</a:t>
            </a:r>
          </a:p>
        </p:txBody>
      </p:sp>
      <p:sp>
        <p:nvSpPr>
          <p:cNvPr id="40" name="Ovale 39"/>
          <p:cNvSpPr/>
          <p:nvPr/>
        </p:nvSpPr>
        <p:spPr>
          <a:xfrm>
            <a:off x="1475570" y="191679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Ovale 40"/>
          <p:cNvSpPr/>
          <p:nvPr/>
        </p:nvSpPr>
        <p:spPr>
          <a:xfrm>
            <a:off x="467430" y="263689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Ovale 41"/>
          <p:cNvSpPr/>
          <p:nvPr/>
        </p:nvSpPr>
        <p:spPr>
          <a:xfrm>
            <a:off x="971500" y="234885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e 42"/>
          <p:cNvSpPr/>
          <p:nvPr/>
        </p:nvSpPr>
        <p:spPr>
          <a:xfrm>
            <a:off x="2483710" y="1772770"/>
            <a:ext cx="144020" cy="14402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60" name="Connettore 1 59"/>
          <p:cNvCxnSpPr/>
          <p:nvPr/>
        </p:nvCxnSpPr>
        <p:spPr>
          <a:xfrm>
            <a:off x="4572000" y="1412720"/>
            <a:ext cx="40325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e 60"/>
          <p:cNvSpPr/>
          <p:nvPr/>
        </p:nvSpPr>
        <p:spPr>
          <a:xfrm>
            <a:off x="2987780" y="2492870"/>
            <a:ext cx="144020" cy="14402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2" name="Ovale 61"/>
          <p:cNvSpPr/>
          <p:nvPr/>
        </p:nvSpPr>
        <p:spPr>
          <a:xfrm>
            <a:off x="3491850" y="292493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CasellaDiTesto 62"/>
          <p:cNvSpPr txBox="1"/>
          <p:nvPr/>
        </p:nvSpPr>
        <p:spPr>
          <a:xfrm>
            <a:off x="2380148" y="3604970"/>
            <a:ext cx="1399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FF"/>
                </a:solidFill>
              </a:rPr>
              <a:t>triade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di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Ab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64" name="CasellaDiTesto 63"/>
          <p:cNvSpPr txBox="1"/>
          <p:nvPr/>
        </p:nvSpPr>
        <p:spPr>
          <a:xfrm>
            <a:off x="2411700" y="31409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7" name="CasellaDiTesto 66"/>
          <p:cNvSpPr txBox="1"/>
          <p:nvPr/>
        </p:nvSpPr>
        <p:spPr>
          <a:xfrm>
            <a:off x="2902124" y="31409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5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8" name="CasellaDiTesto 67"/>
          <p:cNvSpPr txBox="1"/>
          <p:nvPr/>
        </p:nvSpPr>
        <p:spPr>
          <a:xfrm>
            <a:off x="3406194" y="31409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3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9" name="Parentesi graffa aperta 68"/>
          <p:cNvSpPr/>
          <p:nvPr/>
        </p:nvSpPr>
        <p:spPr>
          <a:xfrm rot="16200000">
            <a:off x="2987779" y="2996939"/>
            <a:ext cx="144021" cy="1152160"/>
          </a:xfrm>
          <a:prstGeom prst="leftBrace">
            <a:avLst>
              <a:gd name="adj1" fmla="val 36762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70" name="Ovale 69"/>
          <p:cNvSpPr/>
          <p:nvPr/>
        </p:nvSpPr>
        <p:spPr>
          <a:xfrm>
            <a:off x="4499990" y="234885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1" name="Ovale 70"/>
          <p:cNvSpPr/>
          <p:nvPr/>
        </p:nvSpPr>
        <p:spPr>
          <a:xfrm>
            <a:off x="5004060" y="191679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2" name="Ovale 71"/>
          <p:cNvSpPr/>
          <p:nvPr/>
        </p:nvSpPr>
        <p:spPr>
          <a:xfrm>
            <a:off x="5508130" y="134071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4" name="Ovale 73"/>
          <p:cNvSpPr/>
          <p:nvPr/>
        </p:nvSpPr>
        <p:spPr>
          <a:xfrm>
            <a:off x="6012200" y="162875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6" name="Ovale 75"/>
          <p:cNvSpPr/>
          <p:nvPr/>
        </p:nvSpPr>
        <p:spPr>
          <a:xfrm>
            <a:off x="6516270" y="1772770"/>
            <a:ext cx="144020" cy="14402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7" name="Ovale 76"/>
          <p:cNvSpPr/>
          <p:nvPr/>
        </p:nvSpPr>
        <p:spPr>
          <a:xfrm>
            <a:off x="7020340" y="234885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8" name="Ovale 77"/>
          <p:cNvSpPr/>
          <p:nvPr/>
        </p:nvSpPr>
        <p:spPr>
          <a:xfrm>
            <a:off x="7524410" y="1340710"/>
            <a:ext cx="144020" cy="14402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0" name="CasellaDiTesto 79"/>
          <p:cNvSpPr txBox="1"/>
          <p:nvPr/>
        </p:nvSpPr>
        <p:spPr>
          <a:xfrm>
            <a:off x="6444260" y="31409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3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1" name="CasellaDiTesto 80"/>
          <p:cNvSpPr txBox="1"/>
          <p:nvPr/>
        </p:nvSpPr>
        <p:spPr>
          <a:xfrm>
            <a:off x="6934684" y="31409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3" name="CasellaDiTesto 82"/>
          <p:cNvSpPr txBox="1"/>
          <p:nvPr/>
        </p:nvSpPr>
        <p:spPr>
          <a:xfrm>
            <a:off x="7438754" y="31409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5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4" name="Parentesi graffa aperta 83"/>
          <p:cNvSpPr/>
          <p:nvPr/>
        </p:nvSpPr>
        <p:spPr>
          <a:xfrm rot="16200000">
            <a:off x="7020339" y="2996939"/>
            <a:ext cx="144021" cy="1152160"/>
          </a:xfrm>
          <a:prstGeom prst="leftBrace">
            <a:avLst>
              <a:gd name="adj1" fmla="val 36762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85" name="CasellaDiTesto 84"/>
          <p:cNvSpPr txBox="1"/>
          <p:nvPr/>
        </p:nvSpPr>
        <p:spPr>
          <a:xfrm>
            <a:off x="6412708" y="3604970"/>
            <a:ext cx="1375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FF"/>
                </a:solidFill>
              </a:rPr>
              <a:t>triade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di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Eb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igura a mano libera 13"/>
          <p:cNvSpPr/>
          <p:nvPr/>
        </p:nvSpPr>
        <p:spPr>
          <a:xfrm>
            <a:off x="251520" y="2198040"/>
            <a:ext cx="8510342" cy="1158952"/>
          </a:xfrm>
          <a:custGeom>
            <a:avLst/>
            <a:gdLst>
              <a:gd name="connsiteX0" fmla="*/ 0 w 8570794"/>
              <a:gd name="connsiteY0" fmla="*/ 852985 h 1624084"/>
              <a:gd name="connsiteX1" fmla="*/ 1296537 w 8570794"/>
              <a:gd name="connsiteY1" fmla="*/ 852985 h 1624084"/>
              <a:gd name="connsiteX2" fmla="*/ 2661313 w 8570794"/>
              <a:gd name="connsiteY2" fmla="*/ 75063 h 1624084"/>
              <a:gd name="connsiteX3" fmla="*/ 4148919 w 8570794"/>
              <a:gd name="connsiteY3" fmla="*/ 1303361 h 1624084"/>
              <a:gd name="connsiteX4" fmla="*/ 5773003 w 8570794"/>
              <a:gd name="connsiteY4" fmla="*/ 784746 h 1624084"/>
              <a:gd name="connsiteX5" fmla="*/ 7124131 w 8570794"/>
              <a:gd name="connsiteY5" fmla="*/ 1494430 h 1624084"/>
              <a:gd name="connsiteX6" fmla="*/ 8570794 w 8570794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939159 h 1549700"/>
              <a:gd name="connsiteX1" fmla="*/ 1236085 w 8510342"/>
              <a:gd name="connsiteY1" fmla="*/ 778601 h 1549700"/>
              <a:gd name="connsiteX2" fmla="*/ 2664295 w 8510342"/>
              <a:gd name="connsiteY2" fmla="*/ 75063 h 1549700"/>
              <a:gd name="connsiteX3" fmla="*/ 4088467 w 8510342"/>
              <a:gd name="connsiteY3" fmla="*/ 1228977 h 1549700"/>
              <a:gd name="connsiteX4" fmla="*/ 5712551 w 8510342"/>
              <a:gd name="connsiteY4" fmla="*/ 710362 h 1549700"/>
              <a:gd name="connsiteX5" fmla="*/ 7063679 w 8510342"/>
              <a:gd name="connsiteY5" fmla="*/ 1420046 h 1549700"/>
              <a:gd name="connsiteX6" fmla="*/ 8510342 w 8510342"/>
              <a:gd name="connsiteY6" fmla="*/ 1488285 h 1549700"/>
              <a:gd name="connsiteX0" fmla="*/ 0 w 8510342"/>
              <a:gd name="connsiteY0" fmla="*/ 651127 h 1261668"/>
              <a:gd name="connsiteX1" fmla="*/ 1236085 w 8510342"/>
              <a:gd name="connsiteY1" fmla="*/ 490569 h 1261668"/>
              <a:gd name="connsiteX2" fmla="*/ 2664295 w 8510342"/>
              <a:gd name="connsiteY2" fmla="*/ 75063 h 1261668"/>
              <a:gd name="connsiteX3" fmla="*/ 4088467 w 8510342"/>
              <a:gd name="connsiteY3" fmla="*/ 940945 h 1261668"/>
              <a:gd name="connsiteX4" fmla="*/ 5712551 w 8510342"/>
              <a:gd name="connsiteY4" fmla="*/ 422330 h 1261668"/>
              <a:gd name="connsiteX5" fmla="*/ 7063679 w 8510342"/>
              <a:gd name="connsiteY5" fmla="*/ 1132014 h 1261668"/>
              <a:gd name="connsiteX6" fmla="*/ 8510342 w 8510342"/>
              <a:gd name="connsiteY6" fmla="*/ 1200253 h 1261668"/>
              <a:gd name="connsiteX0" fmla="*/ 0 w 8510342"/>
              <a:gd name="connsiteY0" fmla="*/ 579119 h 1189660"/>
              <a:gd name="connsiteX1" fmla="*/ 1236085 w 8510342"/>
              <a:gd name="connsiteY1" fmla="*/ 418561 h 1189660"/>
              <a:gd name="connsiteX2" fmla="*/ 2592287 w 8510342"/>
              <a:gd name="connsiteY2" fmla="*/ 75063 h 1189660"/>
              <a:gd name="connsiteX3" fmla="*/ 4088467 w 8510342"/>
              <a:gd name="connsiteY3" fmla="*/ 868937 h 1189660"/>
              <a:gd name="connsiteX4" fmla="*/ 5712551 w 8510342"/>
              <a:gd name="connsiteY4" fmla="*/ 350322 h 1189660"/>
              <a:gd name="connsiteX5" fmla="*/ 7063679 w 8510342"/>
              <a:gd name="connsiteY5" fmla="*/ 1060006 h 1189660"/>
              <a:gd name="connsiteX6" fmla="*/ 8510342 w 8510342"/>
              <a:gd name="connsiteY6" fmla="*/ 1128245 h 1189660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712551 w 8510342"/>
              <a:gd name="connsiteY4" fmla="*/ 350322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688631 w 8510342"/>
              <a:gd name="connsiteY4" fmla="*/ 435103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0342" h="1158952">
                <a:moveTo>
                  <a:pt x="0" y="579119"/>
                </a:moveTo>
                <a:cubicBezTo>
                  <a:pt x="519666" y="582138"/>
                  <a:pt x="960003" y="523598"/>
                  <a:pt x="1236085" y="418561"/>
                </a:cubicBezTo>
                <a:cubicBezTo>
                  <a:pt x="1603519" y="288854"/>
                  <a:pt x="2116890" y="0"/>
                  <a:pt x="2592287" y="75063"/>
                </a:cubicBezTo>
                <a:cubicBezTo>
                  <a:pt x="3067684" y="150126"/>
                  <a:pt x="3572410" y="808930"/>
                  <a:pt x="4088467" y="868937"/>
                </a:cubicBezTo>
                <a:cubicBezTo>
                  <a:pt x="4604524" y="928944"/>
                  <a:pt x="5193912" y="423399"/>
                  <a:pt x="5688631" y="435103"/>
                </a:cubicBezTo>
                <a:cubicBezTo>
                  <a:pt x="6183350" y="446807"/>
                  <a:pt x="6586498" y="823635"/>
                  <a:pt x="7056783" y="939159"/>
                </a:cubicBezTo>
                <a:cubicBezTo>
                  <a:pt x="7527068" y="1054683"/>
                  <a:pt x="8020159" y="1158952"/>
                  <a:pt x="8510342" y="1128245"/>
                </a:cubicBezTo>
              </a:path>
            </a:pathLst>
          </a:custGeom>
          <a:ln w="10160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igura a mano libera 17"/>
          <p:cNvSpPr/>
          <p:nvPr/>
        </p:nvSpPr>
        <p:spPr>
          <a:xfrm>
            <a:off x="251520" y="4681758"/>
            <a:ext cx="8510342" cy="1158952"/>
          </a:xfrm>
          <a:custGeom>
            <a:avLst/>
            <a:gdLst>
              <a:gd name="connsiteX0" fmla="*/ 0 w 8570794"/>
              <a:gd name="connsiteY0" fmla="*/ 852985 h 1624084"/>
              <a:gd name="connsiteX1" fmla="*/ 1296537 w 8570794"/>
              <a:gd name="connsiteY1" fmla="*/ 852985 h 1624084"/>
              <a:gd name="connsiteX2" fmla="*/ 2661313 w 8570794"/>
              <a:gd name="connsiteY2" fmla="*/ 75063 h 1624084"/>
              <a:gd name="connsiteX3" fmla="*/ 4148919 w 8570794"/>
              <a:gd name="connsiteY3" fmla="*/ 1303361 h 1624084"/>
              <a:gd name="connsiteX4" fmla="*/ 5773003 w 8570794"/>
              <a:gd name="connsiteY4" fmla="*/ 784746 h 1624084"/>
              <a:gd name="connsiteX5" fmla="*/ 7124131 w 8570794"/>
              <a:gd name="connsiteY5" fmla="*/ 1494430 h 1624084"/>
              <a:gd name="connsiteX6" fmla="*/ 8570794 w 8570794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939159 h 1549700"/>
              <a:gd name="connsiteX1" fmla="*/ 1236085 w 8510342"/>
              <a:gd name="connsiteY1" fmla="*/ 778601 h 1549700"/>
              <a:gd name="connsiteX2" fmla="*/ 2664295 w 8510342"/>
              <a:gd name="connsiteY2" fmla="*/ 75063 h 1549700"/>
              <a:gd name="connsiteX3" fmla="*/ 4088467 w 8510342"/>
              <a:gd name="connsiteY3" fmla="*/ 1228977 h 1549700"/>
              <a:gd name="connsiteX4" fmla="*/ 5712551 w 8510342"/>
              <a:gd name="connsiteY4" fmla="*/ 710362 h 1549700"/>
              <a:gd name="connsiteX5" fmla="*/ 7063679 w 8510342"/>
              <a:gd name="connsiteY5" fmla="*/ 1420046 h 1549700"/>
              <a:gd name="connsiteX6" fmla="*/ 8510342 w 8510342"/>
              <a:gd name="connsiteY6" fmla="*/ 1488285 h 1549700"/>
              <a:gd name="connsiteX0" fmla="*/ 0 w 8510342"/>
              <a:gd name="connsiteY0" fmla="*/ 651127 h 1261668"/>
              <a:gd name="connsiteX1" fmla="*/ 1236085 w 8510342"/>
              <a:gd name="connsiteY1" fmla="*/ 490569 h 1261668"/>
              <a:gd name="connsiteX2" fmla="*/ 2664295 w 8510342"/>
              <a:gd name="connsiteY2" fmla="*/ 75063 h 1261668"/>
              <a:gd name="connsiteX3" fmla="*/ 4088467 w 8510342"/>
              <a:gd name="connsiteY3" fmla="*/ 940945 h 1261668"/>
              <a:gd name="connsiteX4" fmla="*/ 5712551 w 8510342"/>
              <a:gd name="connsiteY4" fmla="*/ 422330 h 1261668"/>
              <a:gd name="connsiteX5" fmla="*/ 7063679 w 8510342"/>
              <a:gd name="connsiteY5" fmla="*/ 1132014 h 1261668"/>
              <a:gd name="connsiteX6" fmla="*/ 8510342 w 8510342"/>
              <a:gd name="connsiteY6" fmla="*/ 1200253 h 1261668"/>
              <a:gd name="connsiteX0" fmla="*/ 0 w 8510342"/>
              <a:gd name="connsiteY0" fmla="*/ 579119 h 1189660"/>
              <a:gd name="connsiteX1" fmla="*/ 1236085 w 8510342"/>
              <a:gd name="connsiteY1" fmla="*/ 418561 h 1189660"/>
              <a:gd name="connsiteX2" fmla="*/ 2592287 w 8510342"/>
              <a:gd name="connsiteY2" fmla="*/ 75063 h 1189660"/>
              <a:gd name="connsiteX3" fmla="*/ 4088467 w 8510342"/>
              <a:gd name="connsiteY3" fmla="*/ 868937 h 1189660"/>
              <a:gd name="connsiteX4" fmla="*/ 5712551 w 8510342"/>
              <a:gd name="connsiteY4" fmla="*/ 350322 h 1189660"/>
              <a:gd name="connsiteX5" fmla="*/ 7063679 w 8510342"/>
              <a:gd name="connsiteY5" fmla="*/ 1060006 h 1189660"/>
              <a:gd name="connsiteX6" fmla="*/ 8510342 w 8510342"/>
              <a:gd name="connsiteY6" fmla="*/ 1128245 h 1189660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712551 w 8510342"/>
              <a:gd name="connsiteY4" fmla="*/ 350322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688631 w 8510342"/>
              <a:gd name="connsiteY4" fmla="*/ 435103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0342" h="1158952">
                <a:moveTo>
                  <a:pt x="0" y="579119"/>
                </a:moveTo>
                <a:cubicBezTo>
                  <a:pt x="519666" y="582138"/>
                  <a:pt x="960003" y="523598"/>
                  <a:pt x="1236085" y="418561"/>
                </a:cubicBezTo>
                <a:cubicBezTo>
                  <a:pt x="1603519" y="288854"/>
                  <a:pt x="2116890" y="0"/>
                  <a:pt x="2592287" y="75063"/>
                </a:cubicBezTo>
                <a:cubicBezTo>
                  <a:pt x="3067684" y="150126"/>
                  <a:pt x="3572410" y="808930"/>
                  <a:pt x="4088467" y="868937"/>
                </a:cubicBezTo>
                <a:cubicBezTo>
                  <a:pt x="4604524" y="928944"/>
                  <a:pt x="5193912" y="423399"/>
                  <a:pt x="5688631" y="435103"/>
                </a:cubicBezTo>
                <a:cubicBezTo>
                  <a:pt x="6183350" y="446807"/>
                  <a:pt x="6586498" y="823635"/>
                  <a:pt x="7056783" y="939159"/>
                </a:cubicBezTo>
                <a:cubicBezTo>
                  <a:pt x="7527068" y="1054683"/>
                  <a:pt x="8020159" y="1158952"/>
                  <a:pt x="8510342" y="1128245"/>
                </a:cubicBezTo>
              </a:path>
            </a:pathLst>
          </a:custGeom>
          <a:ln w="10160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sellaDiTesto 25"/>
          <p:cNvSpPr txBox="1"/>
          <p:nvPr/>
        </p:nvSpPr>
        <p:spPr>
          <a:xfrm>
            <a:off x="323528" y="908720"/>
            <a:ext cx="13249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Swing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51520" y="3573016"/>
            <a:ext cx="15247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Be bop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Figura a mano libera 7"/>
          <p:cNvSpPr/>
          <p:nvPr/>
        </p:nvSpPr>
        <p:spPr>
          <a:xfrm>
            <a:off x="409433" y="2240507"/>
            <a:ext cx="8247797" cy="1096371"/>
          </a:xfrm>
          <a:custGeom>
            <a:avLst/>
            <a:gdLst>
              <a:gd name="connsiteX0" fmla="*/ 0 w 8247797"/>
              <a:gd name="connsiteY0" fmla="*/ 502693 h 1096371"/>
              <a:gd name="connsiteX1" fmla="*/ 163773 w 8247797"/>
              <a:gd name="connsiteY1" fmla="*/ 707409 h 1096371"/>
              <a:gd name="connsiteX2" fmla="*/ 341194 w 8247797"/>
              <a:gd name="connsiteY2" fmla="*/ 325272 h 1096371"/>
              <a:gd name="connsiteX3" fmla="*/ 832513 w 8247797"/>
              <a:gd name="connsiteY3" fmla="*/ 652818 h 1096371"/>
              <a:gd name="connsiteX4" fmla="*/ 1296537 w 8247797"/>
              <a:gd name="connsiteY4" fmla="*/ 161499 h 1096371"/>
              <a:gd name="connsiteX5" fmla="*/ 1746913 w 8247797"/>
              <a:gd name="connsiteY5" fmla="*/ 25021 h 1096371"/>
              <a:gd name="connsiteX6" fmla="*/ 2129051 w 8247797"/>
              <a:gd name="connsiteY6" fmla="*/ 311624 h 1096371"/>
              <a:gd name="connsiteX7" fmla="*/ 2429301 w 8247797"/>
              <a:gd name="connsiteY7" fmla="*/ 79612 h 1096371"/>
              <a:gd name="connsiteX8" fmla="*/ 2688609 w 8247797"/>
              <a:gd name="connsiteY8" fmla="*/ 516341 h 1096371"/>
              <a:gd name="connsiteX9" fmla="*/ 3234519 w 8247797"/>
              <a:gd name="connsiteY9" fmla="*/ 652818 h 1096371"/>
              <a:gd name="connsiteX10" fmla="*/ 3739486 w 8247797"/>
              <a:gd name="connsiteY10" fmla="*/ 1075899 h 1096371"/>
              <a:gd name="connsiteX11" fmla="*/ 4094328 w 8247797"/>
              <a:gd name="connsiteY11" fmla="*/ 721057 h 1096371"/>
              <a:gd name="connsiteX12" fmla="*/ 4872251 w 8247797"/>
              <a:gd name="connsiteY12" fmla="*/ 734705 h 1096371"/>
              <a:gd name="connsiteX13" fmla="*/ 5186149 w 8247797"/>
              <a:gd name="connsiteY13" fmla="*/ 257033 h 1096371"/>
              <a:gd name="connsiteX14" fmla="*/ 5568286 w 8247797"/>
              <a:gd name="connsiteY14" fmla="*/ 680114 h 1096371"/>
              <a:gd name="connsiteX15" fmla="*/ 5813946 w 8247797"/>
              <a:gd name="connsiteY15" fmla="*/ 352568 h 1096371"/>
              <a:gd name="connsiteX16" fmla="*/ 6291618 w 8247797"/>
              <a:gd name="connsiteY16" fmla="*/ 912126 h 1096371"/>
              <a:gd name="connsiteX17" fmla="*/ 6687403 w 8247797"/>
              <a:gd name="connsiteY17" fmla="*/ 748353 h 1096371"/>
              <a:gd name="connsiteX18" fmla="*/ 7724633 w 8247797"/>
              <a:gd name="connsiteY18" fmla="*/ 1075899 h 1096371"/>
              <a:gd name="connsiteX19" fmla="*/ 8161361 w 8247797"/>
              <a:gd name="connsiteY19" fmla="*/ 871183 h 1096371"/>
              <a:gd name="connsiteX20" fmla="*/ 8243248 w 8247797"/>
              <a:gd name="connsiteY20" fmla="*/ 871183 h 1096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247797" h="1096371">
                <a:moveTo>
                  <a:pt x="0" y="502693"/>
                </a:moveTo>
                <a:cubicBezTo>
                  <a:pt x="53453" y="619836"/>
                  <a:pt x="106907" y="736979"/>
                  <a:pt x="163773" y="707409"/>
                </a:cubicBezTo>
                <a:cubicBezTo>
                  <a:pt x="220639" y="677839"/>
                  <a:pt x="229737" y="334371"/>
                  <a:pt x="341194" y="325272"/>
                </a:cubicBezTo>
                <a:cubicBezTo>
                  <a:pt x="452651" y="316174"/>
                  <a:pt x="673289" y="680113"/>
                  <a:pt x="832513" y="652818"/>
                </a:cubicBezTo>
                <a:cubicBezTo>
                  <a:pt x="991737" y="625523"/>
                  <a:pt x="1144137" y="266132"/>
                  <a:pt x="1296537" y="161499"/>
                </a:cubicBezTo>
                <a:cubicBezTo>
                  <a:pt x="1448937" y="56866"/>
                  <a:pt x="1608161" y="0"/>
                  <a:pt x="1746913" y="25021"/>
                </a:cubicBezTo>
                <a:cubicBezTo>
                  <a:pt x="1885665" y="50042"/>
                  <a:pt x="2015320" y="302526"/>
                  <a:pt x="2129051" y="311624"/>
                </a:cubicBezTo>
                <a:cubicBezTo>
                  <a:pt x="2242782" y="320722"/>
                  <a:pt x="2336041" y="45493"/>
                  <a:pt x="2429301" y="79612"/>
                </a:cubicBezTo>
                <a:cubicBezTo>
                  <a:pt x="2522561" y="113731"/>
                  <a:pt x="2554406" y="420807"/>
                  <a:pt x="2688609" y="516341"/>
                </a:cubicBezTo>
                <a:cubicBezTo>
                  <a:pt x="2822812" y="611875"/>
                  <a:pt x="3059373" y="559558"/>
                  <a:pt x="3234519" y="652818"/>
                </a:cubicBezTo>
                <a:cubicBezTo>
                  <a:pt x="3409665" y="746078"/>
                  <a:pt x="3596185" y="1064526"/>
                  <a:pt x="3739486" y="1075899"/>
                </a:cubicBezTo>
                <a:cubicBezTo>
                  <a:pt x="3882787" y="1087272"/>
                  <a:pt x="3905534" y="777923"/>
                  <a:pt x="4094328" y="721057"/>
                </a:cubicBezTo>
                <a:cubicBezTo>
                  <a:pt x="4283122" y="664191"/>
                  <a:pt x="4690281" y="812042"/>
                  <a:pt x="4872251" y="734705"/>
                </a:cubicBezTo>
                <a:cubicBezTo>
                  <a:pt x="5054221" y="657368"/>
                  <a:pt x="5070143" y="266132"/>
                  <a:pt x="5186149" y="257033"/>
                </a:cubicBezTo>
                <a:cubicBezTo>
                  <a:pt x="5302155" y="247935"/>
                  <a:pt x="5463653" y="664192"/>
                  <a:pt x="5568286" y="680114"/>
                </a:cubicBezTo>
                <a:cubicBezTo>
                  <a:pt x="5672919" y="696037"/>
                  <a:pt x="5693391" y="313899"/>
                  <a:pt x="5813946" y="352568"/>
                </a:cubicBezTo>
                <a:cubicBezTo>
                  <a:pt x="5934501" y="391237"/>
                  <a:pt x="6146042" y="846162"/>
                  <a:pt x="6291618" y="912126"/>
                </a:cubicBezTo>
                <a:cubicBezTo>
                  <a:pt x="6437194" y="978090"/>
                  <a:pt x="6448567" y="721058"/>
                  <a:pt x="6687403" y="748353"/>
                </a:cubicBezTo>
                <a:cubicBezTo>
                  <a:pt x="6926239" y="775648"/>
                  <a:pt x="7478973" y="1055427"/>
                  <a:pt x="7724633" y="1075899"/>
                </a:cubicBezTo>
                <a:cubicBezTo>
                  <a:pt x="7970293" y="1096371"/>
                  <a:pt x="8074925" y="905302"/>
                  <a:pt x="8161361" y="871183"/>
                </a:cubicBezTo>
                <a:cubicBezTo>
                  <a:pt x="8247797" y="837064"/>
                  <a:pt x="8245522" y="854123"/>
                  <a:pt x="8243248" y="87118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igura a mano libera 8"/>
          <p:cNvSpPr/>
          <p:nvPr/>
        </p:nvSpPr>
        <p:spPr>
          <a:xfrm>
            <a:off x="327546" y="4458268"/>
            <a:ext cx="8270544" cy="1749188"/>
          </a:xfrm>
          <a:custGeom>
            <a:avLst/>
            <a:gdLst>
              <a:gd name="connsiteX0" fmla="*/ 0 w 8270544"/>
              <a:gd name="connsiteY0" fmla="*/ 850711 h 1749188"/>
              <a:gd name="connsiteX1" fmla="*/ 204717 w 8270544"/>
              <a:gd name="connsiteY1" fmla="*/ 714233 h 1749188"/>
              <a:gd name="connsiteX2" fmla="*/ 272955 w 8270544"/>
              <a:gd name="connsiteY2" fmla="*/ 1041780 h 1749188"/>
              <a:gd name="connsiteX3" fmla="*/ 382138 w 8270544"/>
              <a:gd name="connsiteY3" fmla="*/ 891654 h 1749188"/>
              <a:gd name="connsiteX4" fmla="*/ 423081 w 8270544"/>
              <a:gd name="connsiteY4" fmla="*/ 1164610 h 1749188"/>
              <a:gd name="connsiteX5" fmla="*/ 573206 w 8270544"/>
              <a:gd name="connsiteY5" fmla="*/ 1028132 h 1749188"/>
              <a:gd name="connsiteX6" fmla="*/ 668741 w 8270544"/>
              <a:gd name="connsiteY6" fmla="*/ 1137314 h 1749188"/>
              <a:gd name="connsiteX7" fmla="*/ 764275 w 8270544"/>
              <a:gd name="connsiteY7" fmla="*/ 741529 h 1749188"/>
              <a:gd name="connsiteX8" fmla="*/ 846161 w 8270544"/>
              <a:gd name="connsiteY8" fmla="*/ 905302 h 1749188"/>
              <a:gd name="connsiteX9" fmla="*/ 996287 w 8270544"/>
              <a:gd name="connsiteY9" fmla="*/ 482222 h 1749188"/>
              <a:gd name="connsiteX10" fmla="*/ 1064526 w 8270544"/>
              <a:gd name="connsiteY10" fmla="*/ 659642 h 1749188"/>
              <a:gd name="connsiteX11" fmla="*/ 1160060 w 8270544"/>
              <a:gd name="connsiteY11" fmla="*/ 209266 h 1749188"/>
              <a:gd name="connsiteX12" fmla="*/ 1241947 w 8270544"/>
              <a:gd name="connsiteY12" fmla="*/ 413983 h 1749188"/>
              <a:gd name="connsiteX13" fmla="*/ 1378424 w 8270544"/>
              <a:gd name="connsiteY13" fmla="*/ 45493 h 1749188"/>
              <a:gd name="connsiteX14" fmla="*/ 1501254 w 8270544"/>
              <a:gd name="connsiteY14" fmla="*/ 318448 h 1749188"/>
              <a:gd name="connsiteX15" fmla="*/ 1542197 w 8270544"/>
              <a:gd name="connsiteY15" fmla="*/ 127380 h 1749188"/>
              <a:gd name="connsiteX16" fmla="*/ 1665027 w 8270544"/>
              <a:gd name="connsiteY16" fmla="*/ 482222 h 1749188"/>
              <a:gd name="connsiteX17" fmla="*/ 1678675 w 8270544"/>
              <a:gd name="connsiteY17" fmla="*/ 332096 h 1749188"/>
              <a:gd name="connsiteX18" fmla="*/ 1746914 w 8270544"/>
              <a:gd name="connsiteY18" fmla="*/ 605051 h 1749188"/>
              <a:gd name="connsiteX19" fmla="*/ 1760561 w 8270544"/>
              <a:gd name="connsiteY19" fmla="*/ 386687 h 1749188"/>
              <a:gd name="connsiteX20" fmla="*/ 1828800 w 8270544"/>
              <a:gd name="connsiteY20" fmla="*/ 686938 h 1749188"/>
              <a:gd name="connsiteX21" fmla="*/ 1883391 w 8270544"/>
              <a:gd name="connsiteY21" fmla="*/ 468574 h 1749188"/>
              <a:gd name="connsiteX22" fmla="*/ 1965278 w 8270544"/>
              <a:gd name="connsiteY22" fmla="*/ 686938 h 1749188"/>
              <a:gd name="connsiteX23" fmla="*/ 2047164 w 8270544"/>
              <a:gd name="connsiteY23" fmla="*/ 277505 h 1749188"/>
              <a:gd name="connsiteX24" fmla="*/ 2115403 w 8270544"/>
              <a:gd name="connsiteY24" fmla="*/ 400335 h 1749188"/>
              <a:gd name="connsiteX25" fmla="*/ 2156347 w 8270544"/>
              <a:gd name="connsiteY25" fmla="*/ 86436 h 1749188"/>
              <a:gd name="connsiteX26" fmla="*/ 2374711 w 8270544"/>
              <a:gd name="connsiteY26" fmla="*/ 400335 h 1749188"/>
              <a:gd name="connsiteX27" fmla="*/ 2647666 w 8270544"/>
              <a:gd name="connsiteY27" fmla="*/ 31845 h 1749188"/>
              <a:gd name="connsiteX28" fmla="*/ 2934269 w 8270544"/>
              <a:gd name="connsiteY28" fmla="*/ 591404 h 1749188"/>
              <a:gd name="connsiteX29" fmla="*/ 2988860 w 8270544"/>
              <a:gd name="connsiteY29" fmla="*/ 141028 h 1749188"/>
              <a:gd name="connsiteX30" fmla="*/ 3043451 w 8270544"/>
              <a:gd name="connsiteY30" fmla="*/ 1082723 h 1749188"/>
              <a:gd name="connsiteX31" fmla="*/ 3084394 w 8270544"/>
              <a:gd name="connsiteY31" fmla="*/ 700586 h 1749188"/>
              <a:gd name="connsiteX32" fmla="*/ 3125338 w 8270544"/>
              <a:gd name="connsiteY32" fmla="*/ 1178257 h 1749188"/>
              <a:gd name="connsiteX33" fmla="*/ 3166281 w 8270544"/>
              <a:gd name="connsiteY33" fmla="*/ 564108 h 1749188"/>
              <a:gd name="connsiteX34" fmla="*/ 3193576 w 8270544"/>
              <a:gd name="connsiteY34" fmla="*/ 905302 h 1749188"/>
              <a:gd name="connsiteX35" fmla="*/ 3248167 w 8270544"/>
              <a:gd name="connsiteY35" fmla="*/ 468574 h 1749188"/>
              <a:gd name="connsiteX36" fmla="*/ 3275463 w 8270544"/>
              <a:gd name="connsiteY36" fmla="*/ 905302 h 1749188"/>
              <a:gd name="connsiteX37" fmla="*/ 3302758 w 8270544"/>
              <a:gd name="connsiteY37" fmla="*/ 454926 h 1749188"/>
              <a:gd name="connsiteX38" fmla="*/ 3316406 w 8270544"/>
              <a:gd name="connsiteY38" fmla="*/ 837063 h 1749188"/>
              <a:gd name="connsiteX39" fmla="*/ 3343702 w 8270544"/>
              <a:gd name="connsiteY39" fmla="*/ 482222 h 1749188"/>
              <a:gd name="connsiteX40" fmla="*/ 3370997 w 8270544"/>
              <a:gd name="connsiteY40" fmla="*/ 1000836 h 1749188"/>
              <a:gd name="connsiteX41" fmla="*/ 3425588 w 8270544"/>
              <a:gd name="connsiteY41" fmla="*/ 686938 h 1749188"/>
              <a:gd name="connsiteX42" fmla="*/ 3466532 w 8270544"/>
              <a:gd name="connsiteY42" fmla="*/ 1123666 h 1749188"/>
              <a:gd name="connsiteX43" fmla="*/ 3534770 w 8270544"/>
              <a:gd name="connsiteY43" fmla="*/ 946245 h 1749188"/>
              <a:gd name="connsiteX44" fmla="*/ 3698544 w 8270544"/>
              <a:gd name="connsiteY44" fmla="*/ 1219201 h 1749188"/>
              <a:gd name="connsiteX45" fmla="*/ 3889612 w 8270544"/>
              <a:gd name="connsiteY45" fmla="*/ 987189 h 1749188"/>
              <a:gd name="connsiteX46" fmla="*/ 4094329 w 8270544"/>
              <a:gd name="connsiteY46" fmla="*/ 1260144 h 1749188"/>
              <a:gd name="connsiteX47" fmla="*/ 4217158 w 8270544"/>
              <a:gd name="connsiteY47" fmla="*/ 932598 h 1749188"/>
              <a:gd name="connsiteX48" fmla="*/ 4244454 w 8270544"/>
              <a:gd name="connsiteY48" fmla="*/ 1219201 h 1749188"/>
              <a:gd name="connsiteX49" fmla="*/ 4271750 w 8270544"/>
              <a:gd name="connsiteY49" fmla="*/ 768825 h 1749188"/>
              <a:gd name="connsiteX50" fmla="*/ 4339988 w 8270544"/>
              <a:gd name="connsiteY50" fmla="*/ 1178257 h 1749188"/>
              <a:gd name="connsiteX51" fmla="*/ 4394579 w 8270544"/>
              <a:gd name="connsiteY51" fmla="*/ 782472 h 1749188"/>
              <a:gd name="connsiteX52" fmla="*/ 4476466 w 8270544"/>
              <a:gd name="connsiteY52" fmla="*/ 1232848 h 1749188"/>
              <a:gd name="connsiteX53" fmla="*/ 4517409 w 8270544"/>
              <a:gd name="connsiteY53" fmla="*/ 878007 h 1749188"/>
              <a:gd name="connsiteX54" fmla="*/ 4599296 w 8270544"/>
              <a:gd name="connsiteY54" fmla="*/ 1205553 h 1749188"/>
              <a:gd name="connsiteX55" fmla="*/ 4653887 w 8270544"/>
              <a:gd name="connsiteY55" fmla="*/ 618699 h 1749188"/>
              <a:gd name="connsiteX56" fmla="*/ 4681182 w 8270544"/>
              <a:gd name="connsiteY56" fmla="*/ 959893 h 1749188"/>
              <a:gd name="connsiteX57" fmla="*/ 4790364 w 8270544"/>
              <a:gd name="connsiteY57" fmla="*/ 495869 h 1749188"/>
              <a:gd name="connsiteX58" fmla="*/ 4804012 w 8270544"/>
              <a:gd name="connsiteY58" fmla="*/ 1028132 h 1749188"/>
              <a:gd name="connsiteX59" fmla="*/ 4844955 w 8270544"/>
              <a:gd name="connsiteY59" fmla="*/ 618699 h 1749188"/>
              <a:gd name="connsiteX60" fmla="*/ 4899547 w 8270544"/>
              <a:gd name="connsiteY60" fmla="*/ 1069075 h 1749188"/>
              <a:gd name="connsiteX61" fmla="*/ 4954138 w 8270544"/>
              <a:gd name="connsiteY61" fmla="*/ 823416 h 1749188"/>
              <a:gd name="connsiteX62" fmla="*/ 4981433 w 8270544"/>
              <a:gd name="connsiteY62" fmla="*/ 1082723 h 1749188"/>
              <a:gd name="connsiteX63" fmla="*/ 5022376 w 8270544"/>
              <a:gd name="connsiteY63" fmla="*/ 550460 h 1749188"/>
              <a:gd name="connsiteX64" fmla="*/ 5076967 w 8270544"/>
              <a:gd name="connsiteY64" fmla="*/ 1055428 h 1749188"/>
              <a:gd name="connsiteX65" fmla="*/ 5117911 w 8270544"/>
              <a:gd name="connsiteY65" fmla="*/ 386687 h 1749188"/>
              <a:gd name="connsiteX66" fmla="*/ 5158854 w 8270544"/>
              <a:gd name="connsiteY66" fmla="*/ 768825 h 1749188"/>
              <a:gd name="connsiteX67" fmla="*/ 5227093 w 8270544"/>
              <a:gd name="connsiteY67" fmla="*/ 386687 h 1749188"/>
              <a:gd name="connsiteX68" fmla="*/ 5295332 w 8270544"/>
              <a:gd name="connsiteY68" fmla="*/ 577756 h 1749188"/>
              <a:gd name="connsiteX69" fmla="*/ 5390866 w 8270544"/>
              <a:gd name="connsiteY69" fmla="*/ 454926 h 1749188"/>
              <a:gd name="connsiteX70" fmla="*/ 5486400 w 8270544"/>
              <a:gd name="connsiteY70" fmla="*/ 659642 h 1749188"/>
              <a:gd name="connsiteX71" fmla="*/ 5540991 w 8270544"/>
              <a:gd name="connsiteY71" fmla="*/ 441278 h 1749188"/>
              <a:gd name="connsiteX72" fmla="*/ 5663821 w 8270544"/>
              <a:gd name="connsiteY72" fmla="*/ 686938 h 1749188"/>
              <a:gd name="connsiteX73" fmla="*/ 6005015 w 8270544"/>
              <a:gd name="connsiteY73" fmla="*/ 782472 h 1749188"/>
              <a:gd name="connsiteX74" fmla="*/ 6168788 w 8270544"/>
              <a:gd name="connsiteY74" fmla="*/ 714233 h 1749188"/>
              <a:gd name="connsiteX75" fmla="*/ 6455391 w 8270544"/>
              <a:gd name="connsiteY75" fmla="*/ 1096371 h 1749188"/>
              <a:gd name="connsiteX76" fmla="*/ 6605517 w 8270544"/>
              <a:gd name="connsiteY76" fmla="*/ 755177 h 1749188"/>
              <a:gd name="connsiteX77" fmla="*/ 6769290 w 8270544"/>
              <a:gd name="connsiteY77" fmla="*/ 1150962 h 1749188"/>
              <a:gd name="connsiteX78" fmla="*/ 6837529 w 8270544"/>
              <a:gd name="connsiteY78" fmla="*/ 878007 h 1749188"/>
              <a:gd name="connsiteX79" fmla="*/ 6905767 w 8270544"/>
              <a:gd name="connsiteY79" fmla="*/ 1464860 h 1749188"/>
              <a:gd name="connsiteX80" fmla="*/ 6946711 w 8270544"/>
              <a:gd name="connsiteY80" fmla="*/ 1205553 h 1749188"/>
              <a:gd name="connsiteX81" fmla="*/ 6960358 w 8270544"/>
              <a:gd name="connsiteY81" fmla="*/ 1464860 h 1749188"/>
              <a:gd name="connsiteX82" fmla="*/ 7028597 w 8270544"/>
              <a:gd name="connsiteY82" fmla="*/ 1314735 h 1749188"/>
              <a:gd name="connsiteX83" fmla="*/ 7124132 w 8270544"/>
              <a:gd name="connsiteY83" fmla="*/ 1533099 h 1749188"/>
              <a:gd name="connsiteX84" fmla="*/ 7301553 w 8270544"/>
              <a:gd name="connsiteY84" fmla="*/ 1355678 h 1749188"/>
              <a:gd name="connsiteX85" fmla="*/ 7438030 w 8270544"/>
              <a:gd name="connsiteY85" fmla="*/ 1533099 h 1749188"/>
              <a:gd name="connsiteX86" fmla="*/ 7547212 w 8270544"/>
              <a:gd name="connsiteY86" fmla="*/ 1219201 h 1749188"/>
              <a:gd name="connsiteX87" fmla="*/ 7601803 w 8270544"/>
              <a:gd name="connsiteY87" fmla="*/ 1396622 h 1749188"/>
              <a:gd name="connsiteX88" fmla="*/ 7683690 w 8270544"/>
              <a:gd name="connsiteY88" fmla="*/ 1110019 h 1749188"/>
              <a:gd name="connsiteX89" fmla="*/ 7738281 w 8270544"/>
              <a:gd name="connsiteY89" fmla="*/ 1669577 h 1749188"/>
              <a:gd name="connsiteX90" fmla="*/ 7806520 w 8270544"/>
              <a:gd name="connsiteY90" fmla="*/ 1410269 h 1749188"/>
              <a:gd name="connsiteX91" fmla="*/ 7861111 w 8270544"/>
              <a:gd name="connsiteY91" fmla="*/ 1696872 h 1749188"/>
              <a:gd name="connsiteX92" fmla="*/ 7983941 w 8270544"/>
              <a:gd name="connsiteY92" fmla="*/ 1096371 h 1749188"/>
              <a:gd name="connsiteX93" fmla="*/ 7997588 w 8270544"/>
              <a:gd name="connsiteY93" fmla="*/ 1478508 h 1749188"/>
              <a:gd name="connsiteX94" fmla="*/ 8093123 w 8270544"/>
              <a:gd name="connsiteY94" fmla="*/ 1273792 h 1749188"/>
              <a:gd name="connsiteX95" fmla="*/ 8270544 w 8270544"/>
              <a:gd name="connsiteY95" fmla="*/ 1382974 h 1749188"/>
              <a:gd name="connsiteX0" fmla="*/ 0 w 8270544"/>
              <a:gd name="connsiteY0" fmla="*/ 850711 h 1749188"/>
              <a:gd name="connsiteX1" fmla="*/ 204717 w 8270544"/>
              <a:gd name="connsiteY1" fmla="*/ 714233 h 1749188"/>
              <a:gd name="connsiteX2" fmla="*/ 272955 w 8270544"/>
              <a:gd name="connsiteY2" fmla="*/ 1041780 h 1749188"/>
              <a:gd name="connsiteX3" fmla="*/ 382138 w 8270544"/>
              <a:gd name="connsiteY3" fmla="*/ 891654 h 1749188"/>
              <a:gd name="connsiteX4" fmla="*/ 423081 w 8270544"/>
              <a:gd name="connsiteY4" fmla="*/ 1164610 h 1749188"/>
              <a:gd name="connsiteX5" fmla="*/ 573206 w 8270544"/>
              <a:gd name="connsiteY5" fmla="*/ 1028132 h 1749188"/>
              <a:gd name="connsiteX6" fmla="*/ 668741 w 8270544"/>
              <a:gd name="connsiteY6" fmla="*/ 1137314 h 1749188"/>
              <a:gd name="connsiteX7" fmla="*/ 764275 w 8270544"/>
              <a:gd name="connsiteY7" fmla="*/ 741529 h 1749188"/>
              <a:gd name="connsiteX8" fmla="*/ 846161 w 8270544"/>
              <a:gd name="connsiteY8" fmla="*/ 905302 h 1749188"/>
              <a:gd name="connsiteX9" fmla="*/ 996287 w 8270544"/>
              <a:gd name="connsiteY9" fmla="*/ 482222 h 1749188"/>
              <a:gd name="connsiteX10" fmla="*/ 1064526 w 8270544"/>
              <a:gd name="connsiteY10" fmla="*/ 659642 h 1749188"/>
              <a:gd name="connsiteX11" fmla="*/ 1160060 w 8270544"/>
              <a:gd name="connsiteY11" fmla="*/ 209266 h 1749188"/>
              <a:gd name="connsiteX12" fmla="*/ 1241947 w 8270544"/>
              <a:gd name="connsiteY12" fmla="*/ 413983 h 1749188"/>
              <a:gd name="connsiteX13" fmla="*/ 1378424 w 8270544"/>
              <a:gd name="connsiteY13" fmla="*/ 45493 h 1749188"/>
              <a:gd name="connsiteX14" fmla="*/ 1501254 w 8270544"/>
              <a:gd name="connsiteY14" fmla="*/ 318448 h 1749188"/>
              <a:gd name="connsiteX15" fmla="*/ 1542197 w 8270544"/>
              <a:gd name="connsiteY15" fmla="*/ 127380 h 1749188"/>
              <a:gd name="connsiteX16" fmla="*/ 1665027 w 8270544"/>
              <a:gd name="connsiteY16" fmla="*/ 482222 h 1749188"/>
              <a:gd name="connsiteX17" fmla="*/ 1678675 w 8270544"/>
              <a:gd name="connsiteY17" fmla="*/ 332096 h 1749188"/>
              <a:gd name="connsiteX18" fmla="*/ 1746914 w 8270544"/>
              <a:gd name="connsiteY18" fmla="*/ 605051 h 1749188"/>
              <a:gd name="connsiteX19" fmla="*/ 1760561 w 8270544"/>
              <a:gd name="connsiteY19" fmla="*/ 386687 h 1749188"/>
              <a:gd name="connsiteX20" fmla="*/ 1828800 w 8270544"/>
              <a:gd name="connsiteY20" fmla="*/ 686938 h 1749188"/>
              <a:gd name="connsiteX21" fmla="*/ 1883391 w 8270544"/>
              <a:gd name="connsiteY21" fmla="*/ 468574 h 1749188"/>
              <a:gd name="connsiteX22" fmla="*/ 1965278 w 8270544"/>
              <a:gd name="connsiteY22" fmla="*/ 686938 h 1749188"/>
              <a:gd name="connsiteX23" fmla="*/ 2047164 w 8270544"/>
              <a:gd name="connsiteY23" fmla="*/ 277505 h 1749188"/>
              <a:gd name="connsiteX24" fmla="*/ 2115403 w 8270544"/>
              <a:gd name="connsiteY24" fmla="*/ 400335 h 1749188"/>
              <a:gd name="connsiteX25" fmla="*/ 2156347 w 8270544"/>
              <a:gd name="connsiteY25" fmla="*/ 86436 h 1749188"/>
              <a:gd name="connsiteX26" fmla="*/ 2374711 w 8270544"/>
              <a:gd name="connsiteY26" fmla="*/ 400335 h 1749188"/>
              <a:gd name="connsiteX27" fmla="*/ 2647666 w 8270544"/>
              <a:gd name="connsiteY27" fmla="*/ 31845 h 1749188"/>
              <a:gd name="connsiteX28" fmla="*/ 2934269 w 8270544"/>
              <a:gd name="connsiteY28" fmla="*/ 591404 h 1749188"/>
              <a:gd name="connsiteX29" fmla="*/ 2988860 w 8270544"/>
              <a:gd name="connsiteY29" fmla="*/ 141028 h 1749188"/>
              <a:gd name="connsiteX30" fmla="*/ 3043451 w 8270544"/>
              <a:gd name="connsiteY30" fmla="*/ 1082723 h 1749188"/>
              <a:gd name="connsiteX31" fmla="*/ 3084394 w 8270544"/>
              <a:gd name="connsiteY31" fmla="*/ 700586 h 1749188"/>
              <a:gd name="connsiteX32" fmla="*/ 3125338 w 8270544"/>
              <a:gd name="connsiteY32" fmla="*/ 1178257 h 1749188"/>
              <a:gd name="connsiteX33" fmla="*/ 3166281 w 8270544"/>
              <a:gd name="connsiteY33" fmla="*/ 564108 h 1749188"/>
              <a:gd name="connsiteX34" fmla="*/ 3193576 w 8270544"/>
              <a:gd name="connsiteY34" fmla="*/ 905302 h 1749188"/>
              <a:gd name="connsiteX35" fmla="*/ 3248167 w 8270544"/>
              <a:gd name="connsiteY35" fmla="*/ 468574 h 1749188"/>
              <a:gd name="connsiteX36" fmla="*/ 3275463 w 8270544"/>
              <a:gd name="connsiteY36" fmla="*/ 905302 h 1749188"/>
              <a:gd name="connsiteX37" fmla="*/ 3302758 w 8270544"/>
              <a:gd name="connsiteY37" fmla="*/ 454926 h 1749188"/>
              <a:gd name="connsiteX38" fmla="*/ 3316406 w 8270544"/>
              <a:gd name="connsiteY38" fmla="*/ 837063 h 1749188"/>
              <a:gd name="connsiteX39" fmla="*/ 3343702 w 8270544"/>
              <a:gd name="connsiteY39" fmla="*/ 482222 h 1749188"/>
              <a:gd name="connsiteX40" fmla="*/ 3370997 w 8270544"/>
              <a:gd name="connsiteY40" fmla="*/ 1000836 h 1749188"/>
              <a:gd name="connsiteX41" fmla="*/ 3425588 w 8270544"/>
              <a:gd name="connsiteY41" fmla="*/ 686938 h 1749188"/>
              <a:gd name="connsiteX42" fmla="*/ 3466532 w 8270544"/>
              <a:gd name="connsiteY42" fmla="*/ 1123666 h 1749188"/>
              <a:gd name="connsiteX43" fmla="*/ 3534770 w 8270544"/>
              <a:gd name="connsiteY43" fmla="*/ 946245 h 1749188"/>
              <a:gd name="connsiteX44" fmla="*/ 3698544 w 8270544"/>
              <a:gd name="connsiteY44" fmla="*/ 1219201 h 1749188"/>
              <a:gd name="connsiteX45" fmla="*/ 3889612 w 8270544"/>
              <a:gd name="connsiteY45" fmla="*/ 987189 h 1749188"/>
              <a:gd name="connsiteX46" fmla="*/ 4094329 w 8270544"/>
              <a:gd name="connsiteY46" fmla="*/ 1260144 h 1749188"/>
              <a:gd name="connsiteX47" fmla="*/ 4217158 w 8270544"/>
              <a:gd name="connsiteY47" fmla="*/ 932598 h 1749188"/>
              <a:gd name="connsiteX48" fmla="*/ 4244454 w 8270544"/>
              <a:gd name="connsiteY48" fmla="*/ 1219201 h 1749188"/>
              <a:gd name="connsiteX49" fmla="*/ 4271750 w 8270544"/>
              <a:gd name="connsiteY49" fmla="*/ 768825 h 1749188"/>
              <a:gd name="connsiteX50" fmla="*/ 4339988 w 8270544"/>
              <a:gd name="connsiteY50" fmla="*/ 1178257 h 1749188"/>
              <a:gd name="connsiteX51" fmla="*/ 4394579 w 8270544"/>
              <a:gd name="connsiteY51" fmla="*/ 782472 h 1749188"/>
              <a:gd name="connsiteX52" fmla="*/ 4476466 w 8270544"/>
              <a:gd name="connsiteY52" fmla="*/ 1232848 h 1749188"/>
              <a:gd name="connsiteX53" fmla="*/ 4517409 w 8270544"/>
              <a:gd name="connsiteY53" fmla="*/ 878007 h 1749188"/>
              <a:gd name="connsiteX54" fmla="*/ 4599296 w 8270544"/>
              <a:gd name="connsiteY54" fmla="*/ 1205553 h 1749188"/>
              <a:gd name="connsiteX55" fmla="*/ 4653887 w 8270544"/>
              <a:gd name="connsiteY55" fmla="*/ 618699 h 1749188"/>
              <a:gd name="connsiteX56" fmla="*/ 4681182 w 8270544"/>
              <a:gd name="connsiteY56" fmla="*/ 959893 h 1749188"/>
              <a:gd name="connsiteX57" fmla="*/ 4748510 w 8270544"/>
              <a:gd name="connsiteY57" fmla="*/ 482900 h 1749188"/>
              <a:gd name="connsiteX58" fmla="*/ 4804012 w 8270544"/>
              <a:gd name="connsiteY58" fmla="*/ 1028132 h 1749188"/>
              <a:gd name="connsiteX59" fmla="*/ 4844955 w 8270544"/>
              <a:gd name="connsiteY59" fmla="*/ 618699 h 1749188"/>
              <a:gd name="connsiteX60" fmla="*/ 4899547 w 8270544"/>
              <a:gd name="connsiteY60" fmla="*/ 1069075 h 1749188"/>
              <a:gd name="connsiteX61" fmla="*/ 4954138 w 8270544"/>
              <a:gd name="connsiteY61" fmla="*/ 823416 h 1749188"/>
              <a:gd name="connsiteX62" fmla="*/ 4981433 w 8270544"/>
              <a:gd name="connsiteY62" fmla="*/ 1082723 h 1749188"/>
              <a:gd name="connsiteX63" fmla="*/ 5022376 w 8270544"/>
              <a:gd name="connsiteY63" fmla="*/ 550460 h 1749188"/>
              <a:gd name="connsiteX64" fmla="*/ 5076967 w 8270544"/>
              <a:gd name="connsiteY64" fmla="*/ 1055428 h 1749188"/>
              <a:gd name="connsiteX65" fmla="*/ 5117911 w 8270544"/>
              <a:gd name="connsiteY65" fmla="*/ 386687 h 1749188"/>
              <a:gd name="connsiteX66" fmla="*/ 5158854 w 8270544"/>
              <a:gd name="connsiteY66" fmla="*/ 768825 h 1749188"/>
              <a:gd name="connsiteX67" fmla="*/ 5227093 w 8270544"/>
              <a:gd name="connsiteY67" fmla="*/ 386687 h 1749188"/>
              <a:gd name="connsiteX68" fmla="*/ 5295332 w 8270544"/>
              <a:gd name="connsiteY68" fmla="*/ 577756 h 1749188"/>
              <a:gd name="connsiteX69" fmla="*/ 5390866 w 8270544"/>
              <a:gd name="connsiteY69" fmla="*/ 454926 h 1749188"/>
              <a:gd name="connsiteX70" fmla="*/ 5486400 w 8270544"/>
              <a:gd name="connsiteY70" fmla="*/ 659642 h 1749188"/>
              <a:gd name="connsiteX71" fmla="*/ 5540991 w 8270544"/>
              <a:gd name="connsiteY71" fmla="*/ 441278 h 1749188"/>
              <a:gd name="connsiteX72" fmla="*/ 5663821 w 8270544"/>
              <a:gd name="connsiteY72" fmla="*/ 686938 h 1749188"/>
              <a:gd name="connsiteX73" fmla="*/ 6005015 w 8270544"/>
              <a:gd name="connsiteY73" fmla="*/ 782472 h 1749188"/>
              <a:gd name="connsiteX74" fmla="*/ 6168788 w 8270544"/>
              <a:gd name="connsiteY74" fmla="*/ 714233 h 1749188"/>
              <a:gd name="connsiteX75" fmla="*/ 6455391 w 8270544"/>
              <a:gd name="connsiteY75" fmla="*/ 1096371 h 1749188"/>
              <a:gd name="connsiteX76" fmla="*/ 6605517 w 8270544"/>
              <a:gd name="connsiteY76" fmla="*/ 755177 h 1749188"/>
              <a:gd name="connsiteX77" fmla="*/ 6769290 w 8270544"/>
              <a:gd name="connsiteY77" fmla="*/ 1150962 h 1749188"/>
              <a:gd name="connsiteX78" fmla="*/ 6837529 w 8270544"/>
              <a:gd name="connsiteY78" fmla="*/ 878007 h 1749188"/>
              <a:gd name="connsiteX79" fmla="*/ 6905767 w 8270544"/>
              <a:gd name="connsiteY79" fmla="*/ 1464860 h 1749188"/>
              <a:gd name="connsiteX80" fmla="*/ 6946711 w 8270544"/>
              <a:gd name="connsiteY80" fmla="*/ 1205553 h 1749188"/>
              <a:gd name="connsiteX81" fmla="*/ 6960358 w 8270544"/>
              <a:gd name="connsiteY81" fmla="*/ 1464860 h 1749188"/>
              <a:gd name="connsiteX82" fmla="*/ 7028597 w 8270544"/>
              <a:gd name="connsiteY82" fmla="*/ 1314735 h 1749188"/>
              <a:gd name="connsiteX83" fmla="*/ 7124132 w 8270544"/>
              <a:gd name="connsiteY83" fmla="*/ 1533099 h 1749188"/>
              <a:gd name="connsiteX84" fmla="*/ 7301553 w 8270544"/>
              <a:gd name="connsiteY84" fmla="*/ 1355678 h 1749188"/>
              <a:gd name="connsiteX85" fmla="*/ 7438030 w 8270544"/>
              <a:gd name="connsiteY85" fmla="*/ 1533099 h 1749188"/>
              <a:gd name="connsiteX86" fmla="*/ 7547212 w 8270544"/>
              <a:gd name="connsiteY86" fmla="*/ 1219201 h 1749188"/>
              <a:gd name="connsiteX87" fmla="*/ 7601803 w 8270544"/>
              <a:gd name="connsiteY87" fmla="*/ 1396622 h 1749188"/>
              <a:gd name="connsiteX88" fmla="*/ 7683690 w 8270544"/>
              <a:gd name="connsiteY88" fmla="*/ 1110019 h 1749188"/>
              <a:gd name="connsiteX89" fmla="*/ 7738281 w 8270544"/>
              <a:gd name="connsiteY89" fmla="*/ 1669577 h 1749188"/>
              <a:gd name="connsiteX90" fmla="*/ 7806520 w 8270544"/>
              <a:gd name="connsiteY90" fmla="*/ 1410269 h 1749188"/>
              <a:gd name="connsiteX91" fmla="*/ 7861111 w 8270544"/>
              <a:gd name="connsiteY91" fmla="*/ 1696872 h 1749188"/>
              <a:gd name="connsiteX92" fmla="*/ 7983941 w 8270544"/>
              <a:gd name="connsiteY92" fmla="*/ 1096371 h 1749188"/>
              <a:gd name="connsiteX93" fmla="*/ 7997588 w 8270544"/>
              <a:gd name="connsiteY93" fmla="*/ 1478508 h 1749188"/>
              <a:gd name="connsiteX94" fmla="*/ 8093123 w 8270544"/>
              <a:gd name="connsiteY94" fmla="*/ 1273792 h 1749188"/>
              <a:gd name="connsiteX95" fmla="*/ 8270544 w 8270544"/>
              <a:gd name="connsiteY95" fmla="*/ 1382974 h 1749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8270544" h="1749188">
                <a:moveTo>
                  <a:pt x="0" y="850711"/>
                </a:moveTo>
                <a:cubicBezTo>
                  <a:pt x="79612" y="766549"/>
                  <a:pt x="159225" y="682388"/>
                  <a:pt x="204717" y="714233"/>
                </a:cubicBezTo>
                <a:cubicBezTo>
                  <a:pt x="250210" y="746078"/>
                  <a:pt x="243385" y="1012210"/>
                  <a:pt x="272955" y="1041780"/>
                </a:cubicBezTo>
                <a:cubicBezTo>
                  <a:pt x="302525" y="1071350"/>
                  <a:pt x="357117" y="871182"/>
                  <a:pt x="382138" y="891654"/>
                </a:cubicBezTo>
                <a:cubicBezTo>
                  <a:pt x="407159" y="912126"/>
                  <a:pt x="391236" y="1141864"/>
                  <a:pt x="423081" y="1164610"/>
                </a:cubicBezTo>
                <a:cubicBezTo>
                  <a:pt x="454926" y="1187356"/>
                  <a:pt x="532263" y="1032681"/>
                  <a:pt x="573206" y="1028132"/>
                </a:cubicBezTo>
                <a:cubicBezTo>
                  <a:pt x="614149" y="1023583"/>
                  <a:pt x="636896" y="1185081"/>
                  <a:pt x="668741" y="1137314"/>
                </a:cubicBezTo>
                <a:cubicBezTo>
                  <a:pt x="700586" y="1089547"/>
                  <a:pt x="734705" y="780198"/>
                  <a:pt x="764275" y="741529"/>
                </a:cubicBezTo>
                <a:cubicBezTo>
                  <a:pt x="793845" y="702860"/>
                  <a:pt x="807492" y="948520"/>
                  <a:pt x="846161" y="905302"/>
                </a:cubicBezTo>
                <a:cubicBezTo>
                  <a:pt x="884830" y="862084"/>
                  <a:pt x="959893" y="523165"/>
                  <a:pt x="996287" y="482222"/>
                </a:cubicBezTo>
                <a:cubicBezTo>
                  <a:pt x="1032681" y="441279"/>
                  <a:pt x="1037231" y="705135"/>
                  <a:pt x="1064526" y="659642"/>
                </a:cubicBezTo>
                <a:cubicBezTo>
                  <a:pt x="1091821" y="614149"/>
                  <a:pt x="1130490" y="250209"/>
                  <a:pt x="1160060" y="209266"/>
                </a:cubicBezTo>
                <a:cubicBezTo>
                  <a:pt x="1189630" y="168323"/>
                  <a:pt x="1205553" y="441278"/>
                  <a:pt x="1241947" y="413983"/>
                </a:cubicBezTo>
                <a:cubicBezTo>
                  <a:pt x="1278341" y="386688"/>
                  <a:pt x="1335206" y="61416"/>
                  <a:pt x="1378424" y="45493"/>
                </a:cubicBezTo>
                <a:cubicBezTo>
                  <a:pt x="1421642" y="29571"/>
                  <a:pt x="1473959" y="304800"/>
                  <a:pt x="1501254" y="318448"/>
                </a:cubicBezTo>
                <a:cubicBezTo>
                  <a:pt x="1528550" y="332096"/>
                  <a:pt x="1514902" y="100084"/>
                  <a:pt x="1542197" y="127380"/>
                </a:cubicBezTo>
                <a:cubicBezTo>
                  <a:pt x="1569492" y="154676"/>
                  <a:pt x="1642281" y="448103"/>
                  <a:pt x="1665027" y="482222"/>
                </a:cubicBezTo>
                <a:cubicBezTo>
                  <a:pt x="1687773" y="516341"/>
                  <a:pt x="1665027" y="311625"/>
                  <a:pt x="1678675" y="332096"/>
                </a:cubicBezTo>
                <a:cubicBezTo>
                  <a:pt x="1692323" y="352567"/>
                  <a:pt x="1733266" y="595953"/>
                  <a:pt x="1746914" y="605051"/>
                </a:cubicBezTo>
                <a:cubicBezTo>
                  <a:pt x="1760562" y="614149"/>
                  <a:pt x="1746913" y="373039"/>
                  <a:pt x="1760561" y="386687"/>
                </a:cubicBezTo>
                <a:cubicBezTo>
                  <a:pt x="1774209" y="400335"/>
                  <a:pt x="1808328" y="673290"/>
                  <a:pt x="1828800" y="686938"/>
                </a:cubicBezTo>
                <a:cubicBezTo>
                  <a:pt x="1849272" y="700586"/>
                  <a:pt x="1860645" y="468574"/>
                  <a:pt x="1883391" y="468574"/>
                </a:cubicBezTo>
                <a:cubicBezTo>
                  <a:pt x="1906137" y="468574"/>
                  <a:pt x="1937982" y="718783"/>
                  <a:pt x="1965278" y="686938"/>
                </a:cubicBezTo>
                <a:cubicBezTo>
                  <a:pt x="1992574" y="655093"/>
                  <a:pt x="2022143" y="325272"/>
                  <a:pt x="2047164" y="277505"/>
                </a:cubicBezTo>
                <a:cubicBezTo>
                  <a:pt x="2072185" y="229738"/>
                  <a:pt x="2097206" y="432180"/>
                  <a:pt x="2115403" y="400335"/>
                </a:cubicBezTo>
                <a:cubicBezTo>
                  <a:pt x="2133600" y="368490"/>
                  <a:pt x="2113129" y="86436"/>
                  <a:pt x="2156347" y="86436"/>
                </a:cubicBezTo>
                <a:cubicBezTo>
                  <a:pt x="2199565" y="86436"/>
                  <a:pt x="2292825" y="409434"/>
                  <a:pt x="2374711" y="400335"/>
                </a:cubicBezTo>
                <a:cubicBezTo>
                  <a:pt x="2456598" y="391237"/>
                  <a:pt x="2554406" y="0"/>
                  <a:pt x="2647666" y="31845"/>
                </a:cubicBezTo>
                <a:cubicBezTo>
                  <a:pt x="2740926" y="63690"/>
                  <a:pt x="2877403" y="573207"/>
                  <a:pt x="2934269" y="591404"/>
                </a:cubicBezTo>
                <a:cubicBezTo>
                  <a:pt x="2991135" y="609601"/>
                  <a:pt x="2970663" y="59142"/>
                  <a:pt x="2988860" y="141028"/>
                </a:cubicBezTo>
                <a:cubicBezTo>
                  <a:pt x="3007057" y="222914"/>
                  <a:pt x="3027529" y="989463"/>
                  <a:pt x="3043451" y="1082723"/>
                </a:cubicBezTo>
                <a:cubicBezTo>
                  <a:pt x="3059373" y="1175983"/>
                  <a:pt x="3070746" y="684664"/>
                  <a:pt x="3084394" y="700586"/>
                </a:cubicBezTo>
                <a:cubicBezTo>
                  <a:pt x="3098042" y="716508"/>
                  <a:pt x="3111690" y="1201003"/>
                  <a:pt x="3125338" y="1178257"/>
                </a:cubicBezTo>
                <a:cubicBezTo>
                  <a:pt x="3138986" y="1155511"/>
                  <a:pt x="3154908" y="609600"/>
                  <a:pt x="3166281" y="564108"/>
                </a:cubicBezTo>
                <a:cubicBezTo>
                  <a:pt x="3177654" y="518616"/>
                  <a:pt x="3179928" y="921224"/>
                  <a:pt x="3193576" y="905302"/>
                </a:cubicBezTo>
                <a:cubicBezTo>
                  <a:pt x="3207224" y="889380"/>
                  <a:pt x="3234519" y="468574"/>
                  <a:pt x="3248167" y="468574"/>
                </a:cubicBezTo>
                <a:cubicBezTo>
                  <a:pt x="3261815" y="468574"/>
                  <a:pt x="3266364" y="907577"/>
                  <a:pt x="3275463" y="905302"/>
                </a:cubicBezTo>
                <a:cubicBezTo>
                  <a:pt x="3284562" y="903027"/>
                  <a:pt x="3295934" y="466299"/>
                  <a:pt x="3302758" y="454926"/>
                </a:cubicBezTo>
                <a:cubicBezTo>
                  <a:pt x="3309582" y="443553"/>
                  <a:pt x="3309582" y="832514"/>
                  <a:pt x="3316406" y="837063"/>
                </a:cubicBezTo>
                <a:cubicBezTo>
                  <a:pt x="3323230" y="841612"/>
                  <a:pt x="3334604" y="454927"/>
                  <a:pt x="3343702" y="482222"/>
                </a:cubicBezTo>
                <a:cubicBezTo>
                  <a:pt x="3352800" y="509517"/>
                  <a:pt x="3357349" y="966717"/>
                  <a:pt x="3370997" y="1000836"/>
                </a:cubicBezTo>
                <a:cubicBezTo>
                  <a:pt x="3384645" y="1034955"/>
                  <a:pt x="3409665" y="666466"/>
                  <a:pt x="3425588" y="686938"/>
                </a:cubicBezTo>
                <a:cubicBezTo>
                  <a:pt x="3441511" y="707410"/>
                  <a:pt x="3448335" y="1080448"/>
                  <a:pt x="3466532" y="1123666"/>
                </a:cubicBezTo>
                <a:cubicBezTo>
                  <a:pt x="3484729" y="1166884"/>
                  <a:pt x="3496101" y="930323"/>
                  <a:pt x="3534770" y="946245"/>
                </a:cubicBezTo>
                <a:cubicBezTo>
                  <a:pt x="3573439" y="962167"/>
                  <a:pt x="3639404" y="1212377"/>
                  <a:pt x="3698544" y="1219201"/>
                </a:cubicBezTo>
                <a:cubicBezTo>
                  <a:pt x="3757684" y="1226025"/>
                  <a:pt x="3823648" y="980365"/>
                  <a:pt x="3889612" y="987189"/>
                </a:cubicBezTo>
                <a:cubicBezTo>
                  <a:pt x="3955576" y="994013"/>
                  <a:pt x="4039738" y="1269242"/>
                  <a:pt x="4094329" y="1260144"/>
                </a:cubicBezTo>
                <a:cubicBezTo>
                  <a:pt x="4148920" y="1251046"/>
                  <a:pt x="4192137" y="939422"/>
                  <a:pt x="4217158" y="932598"/>
                </a:cubicBezTo>
                <a:cubicBezTo>
                  <a:pt x="4242179" y="925774"/>
                  <a:pt x="4235355" y="1246497"/>
                  <a:pt x="4244454" y="1219201"/>
                </a:cubicBezTo>
                <a:cubicBezTo>
                  <a:pt x="4253553" y="1191906"/>
                  <a:pt x="4255828" y="775649"/>
                  <a:pt x="4271750" y="768825"/>
                </a:cubicBezTo>
                <a:cubicBezTo>
                  <a:pt x="4287672" y="762001"/>
                  <a:pt x="4319517" y="1175983"/>
                  <a:pt x="4339988" y="1178257"/>
                </a:cubicBezTo>
                <a:cubicBezTo>
                  <a:pt x="4360459" y="1180531"/>
                  <a:pt x="4371833" y="773374"/>
                  <a:pt x="4394579" y="782472"/>
                </a:cubicBezTo>
                <a:cubicBezTo>
                  <a:pt x="4417325" y="791570"/>
                  <a:pt x="4455994" y="1216925"/>
                  <a:pt x="4476466" y="1232848"/>
                </a:cubicBezTo>
                <a:cubicBezTo>
                  <a:pt x="4496938" y="1248771"/>
                  <a:pt x="4496937" y="882556"/>
                  <a:pt x="4517409" y="878007"/>
                </a:cubicBezTo>
                <a:cubicBezTo>
                  <a:pt x="4537881" y="873458"/>
                  <a:pt x="4576550" y="1248771"/>
                  <a:pt x="4599296" y="1205553"/>
                </a:cubicBezTo>
                <a:cubicBezTo>
                  <a:pt x="4622042" y="1162335"/>
                  <a:pt x="4640239" y="659642"/>
                  <a:pt x="4653887" y="618699"/>
                </a:cubicBezTo>
                <a:cubicBezTo>
                  <a:pt x="4667535" y="577756"/>
                  <a:pt x="4665412" y="982526"/>
                  <a:pt x="4681182" y="959893"/>
                </a:cubicBezTo>
                <a:cubicBezTo>
                  <a:pt x="4696952" y="937260"/>
                  <a:pt x="4728038" y="471527"/>
                  <a:pt x="4748510" y="482900"/>
                </a:cubicBezTo>
                <a:cubicBezTo>
                  <a:pt x="4768982" y="494273"/>
                  <a:pt x="4787938" y="1005499"/>
                  <a:pt x="4804012" y="1028132"/>
                </a:cubicBezTo>
                <a:cubicBezTo>
                  <a:pt x="4820086" y="1050765"/>
                  <a:pt x="4829033" y="611875"/>
                  <a:pt x="4844955" y="618699"/>
                </a:cubicBezTo>
                <a:cubicBezTo>
                  <a:pt x="4860877" y="625523"/>
                  <a:pt x="4881350" y="1034956"/>
                  <a:pt x="4899547" y="1069075"/>
                </a:cubicBezTo>
                <a:cubicBezTo>
                  <a:pt x="4917744" y="1103194"/>
                  <a:pt x="4940490" y="821141"/>
                  <a:pt x="4954138" y="823416"/>
                </a:cubicBezTo>
                <a:cubicBezTo>
                  <a:pt x="4967786" y="825691"/>
                  <a:pt x="4970060" y="1128216"/>
                  <a:pt x="4981433" y="1082723"/>
                </a:cubicBezTo>
                <a:cubicBezTo>
                  <a:pt x="4992806" y="1037230"/>
                  <a:pt x="5006454" y="555009"/>
                  <a:pt x="5022376" y="550460"/>
                </a:cubicBezTo>
                <a:cubicBezTo>
                  <a:pt x="5038298" y="545911"/>
                  <a:pt x="5061045" y="1082723"/>
                  <a:pt x="5076967" y="1055428"/>
                </a:cubicBezTo>
                <a:cubicBezTo>
                  <a:pt x="5092889" y="1028133"/>
                  <a:pt x="5104263" y="434454"/>
                  <a:pt x="5117911" y="386687"/>
                </a:cubicBezTo>
                <a:cubicBezTo>
                  <a:pt x="5131559" y="338920"/>
                  <a:pt x="5140657" y="768825"/>
                  <a:pt x="5158854" y="768825"/>
                </a:cubicBezTo>
                <a:cubicBezTo>
                  <a:pt x="5177051" y="768825"/>
                  <a:pt x="5204347" y="418532"/>
                  <a:pt x="5227093" y="386687"/>
                </a:cubicBezTo>
                <a:cubicBezTo>
                  <a:pt x="5249839" y="354842"/>
                  <a:pt x="5268037" y="566383"/>
                  <a:pt x="5295332" y="577756"/>
                </a:cubicBezTo>
                <a:cubicBezTo>
                  <a:pt x="5322627" y="589129"/>
                  <a:pt x="5359021" y="441278"/>
                  <a:pt x="5390866" y="454926"/>
                </a:cubicBezTo>
                <a:cubicBezTo>
                  <a:pt x="5422711" y="468574"/>
                  <a:pt x="5461379" y="661917"/>
                  <a:pt x="5486400" y="659642"/>
                </a:cubicBezTo>
                <a:cubicBezTo>
                  <a:pt x="5511421" y="657367"/>
                  <a:pt x="5511421" y="436729"/>
                  <a:pt x="5540991" y="441278"/>
                </a:cubicBezTo>
                <a:cubicBezTo>
                  <a:pt x="5570561" y="445827"/>
                  <a:pt x="5586484" y="630072"/>
                  <a:pt x="5663821" y="686938"/>
                </a:cubicBezTo>
                <a:cubicBezTo>
                  <a:pt x="5741158" y="743804"/>
                  <a:pt x="5920854" y="777923"/>
                  <a:pt x="6005015" y="782472"/>
                </a:cubicBezTo>
                <a:cubicBezTo>
                  <a:pt x="6089176" y="787021"/>
                  <a:pt x="6093725" y="661917"/>
                  <a:pt x="6168788" y="714233"/>
                </a:cubicBezTo>
                <a:cubicBezTo>
                  <a:pt x="6243851" y="766549"/>
                  <a:pt x="6382603" y="1089547"/>
                  <a:pt x="6455391" y="1096371"/>
                </a:cubicBezTo>
                <a:cubicBezTo>
                  <a:pt x="6528179" y="1103195"/>
                  <a:pt x="6553201" y="746079"/>
                  <a:pt x="6605517" y="755177"/>
                </a:cubicBezTo>
                <a:cubicBezTo>
                  <a:pt x="6657834" y="764276"/>
                  <a:pt x="6730621" y="1130490"/>
                  <a:pt x="6769290" y="1150962"/>
                </a:cubicBezTo>
                <a:cubicBezTo>
                  <a:pt x="6807959" y="1171434"/>
                  <a:pt x="6814783" y="825691"/>
                  <a:pt x="6837529" y="878007"/>
                </a:cubicBezTo>
                <a:cubicBezTo>
                  <a:pt x="6860275" y="930323"/>
                  <a:pt x="6887570" y="1410269"/>
                  <a:pt x="6905767" y="1464860"/>
                </a:cubicBezTo>
                <a:cubicBezTo>
                  <a:pt x="6923964" y="1519451"/>
                  <a:pt x="6937613" y="1205553"/>
                  <a:pt x="6946711" y="1205553"/>
                </a:cubicBezTo>
                <a:cubicBezTo>
                  <a:pt x="6955809" y="1205553"/>
                  <a:pt x="6946710" y="1446663"/>
                  <a:pt x="6960358" y="1464860"/>
                </a:cubicBezTo>
                <a:cubicBezTo>
                  <a:pt x="6974006" y="1483057"/>
                  <a:pt x="7001301" y="1303362"/>
                  <a:pt x="7028597" y="1314735"/>
                </a:cubicBezTo>
                <a:cubicBezTo>
                  <a:pt x="7055893" y="1326108"/>
                  <a:pt x="7078639" y="1526275"/>
                  <a:pt x="7124132" y="1533099"/>
                </a:cubicBezTo>
                <a:cubicBezTo>
                  <a:pt x="7169625" y="1539923"/>
                  <a:pt x="7249237" y="1355678"/>
                  <a:pt x="7301553" y="1355678"/>
                </a:cubicBezTo>
                <a:cubicBezTo>
                  <a:pt x="7353869" y="1355678"/>
                  <a:pt x="7397087" y="1555845"/>
                  <a:pt x="7438030" y="1533099"/>
                </a:cubicBezTo>
                <a:cubicBezTo>
                  <a:pt x="7478973" y="1510353"/>
                  <a:pt x="7519917" y="1241947"/>
                  <a:pt x="7547212" y="1219201"/>
                </a:cubicBezTo>
                <a:cubicBezTo>
                  <a:pt x="7574507" y="1196455"/>
                  <a:pt x="7579057" y="1414819"/>
                  <a:pt x="7601803" y="1396622"/>
                </a:cubicBezTo>
                <a:cubicBezTo>
                  <a:pt x="7624549" y="1378425"/>
                  <a:pt x="7660944" y="1064527"/>
                  <a:pt x="7683690" y="1110019"/>
                </a:cubicBezTo>
                <a:cubicBezTo>
                  <a:pt x="7706436" y="1155511"/>
                  <a:pt x="7717809" y="1619535"/>
                  <a:pt x="7738281" y="1669577"/>
                </a:cubicBezTo>
                <a:cubicBezTo>
                  <a:pt x="7758753" y="1719619"/>
                  <a:pt x="7786048" y="1405720"/>
                  <a:pt x="7806520" y="1410269"/>
                </a:cubicBezTo>
                <a:cubicBezTo>
                  <a:pt x="7826992" y="1414818"/>
                  <a:pt x="7831541" y="1749188"/>
                  <a:pt x="7861111" y="1696872"/>
                </a:cubicBezTo>
                <a:cubicBezTo>
                  <a:pt x="7890681" y="1644556"/>
                  <a:pt x="7961195" y="1132765"/>
                  <a:pt x="7983941" y="1096371"/>
                </a:cubicBezTo>
                <a:cubicBezTo>
                  <a:pt x="8006687" y="1059977"/>
                  <a:pt x="7979391" y="1448938"/>
                  <a:pt x="7997588" y="1478508"/>
                </a:cubicBezTo>
                <a:cubicBezTo>
                  <a:pt x="8015785" y="1508078"/>
                  <a:pt x="8047630" y="1289714"/>
                  <a:pt x="8093123" y="1273792"/>
                </a:cubicBezTo>
                <a:cubicBezTo>
                  <a:pt x="8138616" y="1257870"/>
                  <a:pt x="8204580" y="1320422"/>
                  <a:pt x="8270544" y="138297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igura a mano libera 13"/>
          <p:cNvSpPr/>
          <p:nvPr/>
        </p:nvSpPr>
        <p:spPr>
          <a:xfrm>
            <a:off x="251520" y="2198040"/>
            <a:ext cx="8510342" cy="1158952"/>
          </a:xfrm>
          <a:custGeom>
            <a:avLst/>
            <a:gdLst>
              <a:gd name="connsiteX0" fmla="*/ 0 w 8570794"/>
              <a:gd name="connsiteY0" fmla="*/ 852985 h 1624084"/>
              <a:gd name="connsiteX1" fmla="*/ 1296537 w 8570794"/>
              <a:gd name="connsiteY1" fmla="*/ 852985 h 1624084"/>
              <a:gd name="connsiteX2" fmla="*/ 2661313 w 8570794"/>
              <a:gd name="connsiteY2" fmla="*/ 75063 h 1624084"/>
              <a:gd name="connsiteX3" fmla="*/ 4148919 w 8570794"/>
              <a:gd name="connsiteY3" fmla="*/ 1303361 h 1624084"/>
              <a:gd name="connsiteX4" fmla="*/ 5773003 w 8570794"/>
              <a:gd name="connsiteY4" fmla="*/ 784746 h 1624084"/>
              <a:gd name="connsiteX5" fmla="*/ 7124131 w 8570794"/>
              <a:gd name="connsiteY5" fmla="*/ 1494430 h 1624084"/>
              <a:gd name="connsiteX6" fmla="*/ 8570794 w 8570794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939159 h 1549700"/>
              <a:gd name="connsiteX1" fmla="*/ 1236085 w 8510342"/>
              <a:gd name="connsiteY1" fmla="*/ 778601 h 1549700"/>
              <a:gd name="connsiteX2" fmla="*/ 2664295 w 8510342"/>
              <a:gd name="connsiteY2" fmla="*/ 75063 h 1549700"/>
              <a:gd name="connsiteX3" fmla="*/ 4088467 w 8510342"/>
              <a:gd name="connsiteY3" fmla="*/ 1228977 h 1549700"/>
              <a:gd name="connsiteX4" fmla="*/ 5712551 w 8510342"/>
              <a:gd name="connsiteY4" fmla="*/ 710362 h 1549700"/>
              <a:gd name="connsiteX5" fmla="*/ 7063679 w 8510342"/>
              <a:gd name="connsiteY5" fmla="*/ 1420046 h 1549700"/>
              <a:gd name="connsiteX6" fmla="*/ 8510342 w 8510342"/>
              <a:gd name="connsiteY6" fmla="*/ 1488285 h 1549700"/>
              <a:gd name="connsiteX0" fmla="*/ 0 w 8510342"/>
              <a:gd name="connsiteY0" fmla="*/ 651127 h 1261668"/>
              <a:gd name="connsiteX1" fmla="*/ 1236085 w 8510342"/>
              <a:gd name="connsiteY1" fmla="*/ 490569 h 1261668"/>
              <a:gd name="connsiteX2" fmla="*/ 2664295 w 8510342"/>
              <a:gd name="connsiteY2" fmla="*/ 75063 h 1261668"/>
              <a:gd name="connsiteX3" fmla="*/ 4088467 w 8510342"/>
              <a:gd name="connsiteY3" fmla="*/ 940945 h 1261668"/>
              <a:gd name="connsiteX4" fmla="*/ 5712551 w 8510342"/>
              <a:gd name="connsiteY4" fmla="*/ 422330 h 1261668"/>
              <a:gd name="connsiteX5" fmla="*/ 7063679 w 8510342"/>
              <a:gd name="connsiteY5" fmla="*/ 1132014 h 1261668"/>
              <a:gd name="connsiteX6" fmla="*/ 8510342 w 8510342"/>
              <a:gd name="connsiteY6" fmla="*/ 1200253 h 1261668"/>
              <a:gd name="connsiteX0" fmla="*/ 0 w 8510342"/>
              <a:gd name="connsiteY0" fmla="*/ 579119 h 1189660"/>
              <a:gd name="connsiteX1" fmla="*/ 1236085 w 8510342"/>
              <a:gd name="connsiteY1" fmla="*/ 418561 h 1189660"/>
              <a:gd name="connsiteX2" fmla="*/ 2592287 w 8510342"/>
              <a:gd name="connsiteY2" fmla="*/ 75063 h 1189660"/>
              <a:gd name="connsiteX3" fmla="*/ 4088467 w 8510342"/>
              <a:gd name="connsiteY3" fmla="*/ 868937 h 1189660"/>
              <a:gd name="connsiteX4" fmla="*/ 5712551 w 8510342"/>
              <a:gd name="connsiteY4" fmla="*/ 350322 h 1189660"/>
              <a:gd name="connsiteX5" fmla="*/ 7063679 w 8510342"/>
              <a:gd name="connsiteY5" fmla="*/ 1060006 h 1189660"/>
              <a:gd name="connsiteX6" fmla="*/ 8510342 w 8510342"/>
              <a:gd name="connsiteY6" fmla="*/ 1128245 h 1189660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712551 w 8510342"/>
              <a:gd name="connsiteY4" fmla="*/ 350322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688631 w 8510342"/>
              <a:gd name="connsiteY4" fmla="*/ 435103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0342" h="1158952">
                <a:moveTo>
                  <a:pt x="0" y="579119"/>
                </a:moveTo>
                <a:cubicBezTo>
                  <a:pt x="519666" y="582138"/>
                  <a:pt x="960003" y="523598"/>
                  <a:pt x="1236085" y="418561"/>
                </a:cubicBezTo>
                <a:cubicBezTo>
                  <a:pt x="1603519" y="288854"/>
                  <a:pt x="2116890" y="0"/>
                  <a:pt x="2592287" y="75063"/>
                </a:cubicBezTo>
                <a:cubicBezTo>
                  <a:pt x="3067684" y="150126"/>
                  <a:pt x="3572410" y="808930"/>
                  <a:pt x="4088467" y="868937"/>
                </a:cubicBezTo>
                <a:cubicBezTo>
                  <a:pt x="4604524" y="928944"/>
                  <a:pt x="5193912" y="423399"/>
                  <a:pt x="5688631" y="435103"/>
                </a:cubicBezTo>
                <a:cubicBezTo>
                  <a:pt x="6183350" y="446807"/>
                  <a:pt x="6586498" y="823635"/>
                  <a:pt x="7056783" y="939159"/>
                </a:cubicBezTo>
                <a:cubicBezTo>
                  <a:pt x="7527068" y="1054683"/>
                  <a:pt x="8020159" y="1158952"/>
                  <a:pt x="8510342" y="1128245"/>
                </a:cubicBezTo>
              </a:path>
            </a:pathLst>
          </a:custGeom>
          <a:ln w="10160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igura a mano libera 17"/>
          <p:cNvSpPr/>
          <p:nvPr/>
        </p:nvSpPr>
        <p:spPr>
          <a:xfrm>
            <a:off x="251520" y="4681758"/>
            <a:ext cx="8510342" cy="1158952"/>
          </a:xfrm>
          <a:custGeom>
            <a:avLst/>
            <a:gdLst>
              <a:gd name="connsiteX0" fmla="*/ 0 w 8570794"/>
              <a:gd name="connsiteY0" fmla="*/ 852985 h 1624084"/>
              <a:gd name="connsiteX1" fmla="*/ 1296537 w 8570794"/>
              <a:gd name="connsiteY1" fmla="*/ 852985 h 1624084"/>
              <a:gd name="connsiteX2" fmla="*/ 2661313 w 8570794"/>
              <a:gd name="connsiteY2" fmla="*/ 75063 h 1624084"/>
              <a:gd name="connsiteX3" fmla="*/ 4148919 w 8570794"/>
              <a:gd name="connsiteY3" fmla="*/ 1303361 h 1624084"/>
              <a:gd name="connsiteX4" fmla="*/ 5773003 w 8570794"/>
              <a:gd name="connsiteY4" fmla="*/ 784746 h 1624084"/>
              <a:gd name="connsiteX5" fmla="*/ 7124131 w 8570794"/>
              <a:gd name="connsiteY5" fmla="*/ 1494430 h 1624084"/>
              <a:gd name="connsiteX6" fmla="*/ 8570794 w 8570794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939159 h 1549700"/>
              <a:gd name="connsiteX1" fmla="*/ 1236085 w 8510342"/>
              <a:gd name="connsiteY1" fmla="*/ 778601 h 1549700"/>
              <a:gd name="connsiteX2" fmla="*/ 2664295 w 8510342"/>
              <a:gd name="connsiteY2" fmla="*/ 75063 h 1549700"/>
              <a:gd name="connsiteX3" fmla="*/ 4088467 w 8510342"/>
              <a:gd name="connsiteY3" fmla="*/ 1228977 h 1549700"/>
              <a:gd name="connsiteX4" fmla="*/ 5712551 w 8510342"/>
              <a:gd name="connsiteY4" fmla="*/ 710362 h 1549700"/>
              <a:gd name="connsiteX5" fmla="*/ 7063679 w 8510342"/>
              <a:gd name="connsiteY5" fmla="*/ 1420046 h 1549700"/>
              <a:gd name="connsiteX6" fmla="*/ 8510342 w 8510342"/>
              <a:gd name="connsiteY6" fmla="*/ 1488285 h 1549700"/>
              <a:gd name="connsiteX0" fmla="*/ 0 w 8510342"/>
              <a:gd name="connsiteY0" fmla="*/ 651127 h 1261668"/>
              <a:gd name="connsiteX1" fmla="*/ 1236085 w 8510342"/>
              <a:gd name="connsiteY1" fmla="*/ 490569 h 1261668"/>
              <a:gd name="connsiteX2" fmla="*/ 2664295 w 8510342"/>
              <a:gd name="connsiteY2" fmla="*/ 75063 h 1261668"/>
              <a:gd name="connsiteX3" fmla="*/ 4088467 w 8510342"/>
              <a:gd name="connsiteY3" fmla="*/ 940945 h 1261668"/>
              <a:gd name="connsiteX4" fmla="*/ 5712551 w 8510342"/>
              <a:gd name="connsiteY4" fmla="*/ 422330 h 1261668"/>
              <a:gd name="connsiteX5" fmla="*/ 7063679 w 8510342"/>
              <a:gd name="connsiteY5" fmla="*/ 1132014 h 1261668"/>
              <a:gd name="connsiteX6" fmla="*/ 8510342 w 8510342"/>
              <a:gd name="connsiteY6" fmla="*/ 1200253 h 1261668"/>
              <a:gd name="connsiteX0" fmla="*/ 0 w 8510342"/>
              <a:gd name="connsiteY0" fmla="*/ 579119 h 1189660"/>
              <a:gd name="connsiteX1" fmla="*/ 1236085 w 8510342"/>
              <a:gd name="connsiteY1" fmla="*/ 418561 h 1189660"/>
              <a:gd name="connsiteX2" fmla="*/ 2592287 w 8510342"/>
              <a:gd name="connsiteY2" fmla="*/ 75063 h 1189660"/>
              <a:gd name="connsiteX3" fmla="*/ 4088467 w 8510342"/>
              <a:gd name="connsiteY3" fmla="*/ 868937 h 1189660"/>
              <a:gd name="connsiteX4" fmla="*/ 5712551 w 8510342"/>
              <a:gd name="connsiteY4" fmla="*/ 350322 h 1189660"/>
              <a:gd name="connsiteX5" fmla="*/ 7063679 w 8510342"/>
              <a:gd name="connsiteY5" fmla="*/ 1060006 h 1189660"/>
              <a:gd name="connsiteX6" fmla="*/ 8510342 w 8510342"/>
              <a:gd name="connsiteY6" fmla="*/ 1128245 h 1189660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712551 w 8510342"/>
              <a:gd name="connsiteY4" fmla="*/ 350322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688631 w 8510342"/>
              <a:gd name="connsiteY4" fmla="*/ 435103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0342" h="1158952">
                <a:moveTo>
                  <a:pt x="0" y="579119"/>
                </a:moveTo>
                <a:cubicBezTo>
                  <a:pt x="519666" y="582138"/>
                  <a:pt x="960003" y="523598"/>
                  <a:pt x="1236085" y="418561"/>
                </a:cubicBezTo>
                <a:cubicBezTo>
                  <a:pt x="1603519" y="288854"/>
                  <a:pt x="2116890" y="0"/>
                  <a:pt x="2592287" y="75063"/>
                </a:cubicBezTo>
                <a:cubicBezTo>
                  <a:pt x="3067684" y="150126"/>
                  <a:pt x="3572410" y="808930"/>
                  <a:pt x="4088467" y="868937"/>
                </a:cubicBezTo>
                <a:cubicBezTo>
                  <a:pt x="4604524" y="928944"/>
                  <a:pt x="5193912" y="423399"/>
                  <a:pt x="5688631" y="435103"/>
                </a:cubicBezTo>
                <a:cubicBezTo>
                  <a:pt x="6183350" y="446807"/>
                  <a:pt x="6586498" y="823635"/>
                  <a:pt x="7056783" y="939159"/>
                </a:cubicBezTo>
                <a:cubicBezTo>
                  <a:pt x="7527068" y="1054683"/>
                  <a:pt x="8020159" y="1158952"/>
                  <a:pt x="8510342" y="1128245"/>
                </a:cubicBezTo>
              </a:path>
            </a:pathLst>
          </a:custGeom>
          <a:ln w="10160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sellaDiTesto 25"/>
          <p:cNvSpPr txBox="1"/>
          <p:nvPr/>
        </p:nvSpPr>
        <p:spPr>
          <a:xfrm>
            <a:off x="3635896" y="260648"/>
            <a:ext cx="2078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Stonature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Figura a mano libera 6"/>
          <p:cNvSpPr/>
          <p:nvPr/>
        </p:nvSpPr>
        <p:spPr>
          <a:xfrm>
            <a:off x="382137" y="873458"/>
            <a:ext cx="2306472" cy="2019868"/>
          </a:xfrm>
          <a:custGeom>
            <a:avLst/>
            <a:gdLst>
              <a:gd name="connsiteX0" fmla="*/ 0 w 2306472"/>
              <a:gd name="connsiteY0" fmla="*/ 1947080 h 2019868"/>
              <a:gd name="connsiteX1" fmla="*/ 122830 w 2306472"/>
              <a:gd name="connsiteY1" fmla="*/ 1701421 h 2019868"/>
              <a:gd name="connsiteX2" fmla="*/ 313899 w 2306472"/>
              <a:gd name="connsiteY2" fmla="*/ 2001671 h 2019868"/>
              <a:gd name="connsiteX3" fmla="*/ 450376 w 2306472"/>
              <a:gd name="connsiteY3" fmla="*/ 1592239 h 2019868"/>
              <a:gd name="connsiteX4" fmla="*/ 655093 w 2306472"/>
              <a:gd name="connsiteY4" fmla="*/ 1810603 h 2019868"/>
              <a:gd name="connsiteX5" fmla="*/ 805218 w 2306472"/>
              <a:gd name="connsiteY5" fmla="*/ 1510352 h 2019868"/>
              <a:gd name="connsiteX6" fmla="*/ 1132764 w 2306472"/>
              <a:gd name="connsiteY6" fmla="*/ 1496704 h 2019868"/>
              <a:gd name="connsiteX7" fmla="*/ 1201003 w 2306472"/>
              <a:gd name="connsiteY7" fmla="*/ 937146 h 2019868"/>
              <a:gd name="connsiteX8" fmla="*/ 1364776 w 2306472"/>
              <a:gd name="connsiteY8" fmla="*/ 923498 h 2019868"/>
              <a:gd name="connsiteX9" fmla="*/ 1460311 w 2306472"/>
              <a:gd name="connsiteY9" fmla="*/ 418531 h 2019868"/>
              <a:gd name="connsiteX10" fmla="*/ 1583141 w 2306472"/>
              <a:gd name="connsiteY10" fmla="*/ 527713 h 2019868"/>
              <a:gd name="connsiteX11" fmla="*/ 1596788 w 2306472"/>
              <a:gd name="connsiteY11" fmla="*/ 36394 h 2019868"/>
              <a:gd name="connsiteX12" fmla="*/ 1692323 w 2306472"/>
              <a:gd name="connsiteY12" fmla="*/ 309349 h 2019868"/>
              <a:gd name="connsiteX13" fmla="*/ 1760562 w 2306472"/>
              <a:gd name="connsiteY13" fmla="*/ 213815 h 2019868"/>
              <a:gd name="connsiteX14" fmla="*/ 1828800 w 2306472"/>
              <a:gd name="connsiteY14" fmla="*/ 432179 h 2019868"/>
              <a:gd name="connsiteX15" fmla="*/ 1883391 w 2306472"/>
              <a:gd name="connsiteY15" fmla="*/ 350292 h 2019868"/>
              <a:gd name="connsiteX16" fmla="*/ 1965278 w 2306472"/>
              <a:gd name="connsiteY16" fmla="*/ 541361 h 2019868"/>
              <a:gd name="connsiteX17" fmla="*/ 2115403 w 2306472"/>
              <a:gd name="connsiteY17" fmla="*/ 432179 h 2019868"/>
              <a:gd name="connsiteX18" fmla="*/ 2306472 w 2306472"/>
              <a:gd name="connsiteY18" fmla="*/ 555009 h 201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306472" h="2019868">
                <a:moveTo>
                  <a:pt x="0" y="1947080"/>
                </a:moveTo>
                <a:cubicBezTo>
                  <a:pt x="35257" y="1819701"/>
                  <a:pt x="70514" y="1692323"/>
                  <a:pt x="122830" y="1701421"/>
                </a:cubicBezTo>
                <a:cubicBezTo>
                  <a:pt x="175147" y="1710520"/>
                  <a:pt x="259308" y="2019868"/>
                  <a:pt x="313899" y="2001671"/>
                </a:cubicBezTo>
                <a:cubicBezTo>
                  <a:pt x="368490" y="1983474"/>
                  <a:pt x="393510" y="1624084"/>
                  <a:pt x="450376" y="1592239"/>
                </a:cubicBezTo>
                <a:cubicBezTo>
                  <a:pt x="507242" y="1560394"/>
                  <a:pt x="595953" y="1824251"/>
                  <a:pt x="655093" y="1810603"/>
                </a:cubicBezTo>
                <a:cubicBezTo>
                  <a:pt x="714233" y="1796955"/>
                  <a:pt x="725606" y="1562668"/>
                  <a:pt x="805218" y="1510352"/>
                </a:cubicBezTo>
                <a:cubicBezTo>
                  <a:pt x="884830" y="1458036"/>
                  <a:pt x="1066800" y="1592238"/>
                  <a:pt x="1132764" y="1496704"/>
                </a:cubicBezTo>
                <a:cubicBezTo>
                  <a:pt x="1198728" y="1401170"/>
                  <a:pt x="1162334" y="1032680"/>
                  <a:pt x="1201003" y="937146"/>
                </a:cubicBezTo>
                <a:cubicBezTo>
                  <a:pt x="1239672" y="841612"/>
                  <a:pt x="1321558" y="1009934"/>
                  <a:pt x="1364776" y="923498"/>
                </a:cubicBezTo>
                <a:cubicBezTo>
                  <a:pt x="1407994" y="837062"/>
                  <a:pt x="1423917" y="484495"/>
                  <a:pt x="1460311" y="418531"/>
                </a:cubicBezTo>
                <a:cubicBezTo>
                  <a:pt x="1496705" y="352567"/>
                  <a:pt x="1560395" y="591403"/>
                  <a:pt x="1583141" y="527713"/>
                </a:cubicBezTo>
                <a:cubicBezTo>
                  <a:pt x="1605887" y="464023"/>
                  <a:pt x="1578591" y="72788"/>
                  <a:pt x="1596788" y="36394"/>
                </a:cubicBezTo>
                <a:cubicBezTo>
                  <a:pt x="1614985" y="0"/>
                  <a:pt x="1665027" y="279779"/>
                  <a:pt x="1692323" y="309349"/>
                </a:cubicBezTo>
                <a:cubicBezTo>
                  <a:pt x="1719619" y="338919"/>
                  <a:pt x="1737816" y="193343"/>
                  <a:pt x="1760562" y="213815"/>
                </a:cubicBezTo>
                <a:cubicBezTo>
                  <a:pt x="1783308" y="234287"/>
                  <a:pt x="1808329" y="409433"/>
                  <a:pt x="1828800" y="432179"/>
                </a:cubicBezTo>
                <a:cubicBezTo>
                  <a:pt x="1849271" y="454925"/>
                  <a:pt x="1860645" y="332095"/>
                  <a:pt x="1883391" y="350292"/>
                </a:cubicBezTo>
                <a:cubicBezTo>
                  <a:pt x="1906137" y="368489"/>
                  <a:pt x="1926609" y="527713"/>
                  <a:pt x="1965278" y="541361"/>
                </a:cubicBezTo>
                <a:cubicBezTo>
                  <a:pt x="2003947" y="555009"/>
                  <a:pt x="2058538" y="429904"/>
                  <a:pt x="2115403" y="432179"/>
                </a:cubicBezTo>
                <a:cubicBezTo>
                  <a:pt x="2172268" y="434454"/>
                  <a:pt x="2239370" y="494731"/>
                  <a:pt x="2306472" y="55500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igura a mano libera 7"/>
          <p:cNvSpPr/>
          <p:nvPr/>
        </p:nvSpPr>
        <p:spPr>
          <a:xfrm>
            <a:off x="3384645" y="2556681"/>
            <a:ext cx="1897039" cy="1551295"/>
          </a:xfrm>
          <a:custGeom>
            <a:avLst/>
            <a:gdLst>
              <a:gd name="connsiteX0" fmla="*/ 0 w 1897039"/>
              <a:gd name="connsiteY0" fmla="*/ 200167 h 1551295"/>
              <a:gd name="connsiteX1" fmla="*/ 150125 w 1897039"/>
              <a:gd name="connsiteY1" fmla="*/ 22746 h 1551295"/>
              <a:gd name="connsiteX2" fmla="*/ 232012 w 1897039"/>
              <a:gd name="connsiteY2" fmla="*/ 336644 h 1551295"/>
              <a:gd name="connsiteX3" fmla="*/ 464024 w 1897039"/>
              <a:gd name="connsiteY3" fmla="*/ 282053 h 1551295"/>
              <a:gd name="connsiteX4" fmla="*/ 600501 w 1897039"/>
              <a:gd name="connsiteY4" fmla="*/ 746077 h 1551295"/>
              <a:gd name="connsiteX5" fmla="*/ 846161 w 1897039"/>
              <a:gd name="connsiteY5" fmla="*/ 527713 h 1551295"/>
              <a:gd name="connsiteX6" fmla="*/ 1201003 w 1897039"/>
              <a:gd name="connsiteY6" fmla="*/ 1428465 h 1551295"/>
              <a:gd name="connsiteX7" fmla="*/ 1542197 w 1897039"/>
              <a:gd name="connsiteY7" fmla="*/ 1264692 h 1551295"/>
              <a:gd name="connsiteX8" fmla="*/ 1705970 w 1897039"/>
              <a:gd name="connsiteY8" fmla="*/ 1524000 h 1551295"/>
              <a:gd name="connsiteX9" fmla="*/ 1897039 w 1897039"/>
              <a:gd name="connsiteY9" fmla="*/ 1169158 h 1551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97039" h="1551295">
                <a:moveTo>
                  <a:pt x="0" y="200167"/>
                </a:moveTo>
                <a:cubicBezTo>
                  <a:pt x="55728" y="100083"/>
                  <a:pt x="111456" y="0"/>
                  <a:pt x="150125" y="22746"/>
                </a:cubicBezTo>
                <a:cubicBezTo>
                  <a:pt x="188794" y="45492"/>
                  <a:pt x="179696" y="293426"/>
                  <a:pt x="232012" y="336644"/>
                </a:cubicBezTo>
                <a:cubicBezTo>
                  <a:pt x="284328" y="379862"/>
                  <a:pt x="402609" y="213814"/>
                  <a:pt x="464024" y="282053"/>
                </a:cubicBezTo>
                <a:cubicBezTo>
                  <a:pt x="525439" y="350292"/>
                  <a:pt x="536812" y="705134"/>
                  <a:pt x="600501" y="746077"/>
                </a:cubicBezTo>
                <a:cubicBezTo>
                  <a:pt x="664191" y="787020"/>
                  <a:pt x="746077" y="413982"/>
                  <a:pt x="846161" y="527713"/>
                </a:cubicBezTo>
                <a:cubicBezTo>
                  <a:pt x="946245" y="641444"/>
                  <a:pt x="1084997" y="1305635"/>
                  <a:pt x="1201003" y="1428465"/>
                </a:cubicBezTo>
                <a:cubicBezTo>
                  <a:pt x="1317009" y="1551295"/>
                  <a:pt x="1458036" y="1248770"/>
                  <a:pt x="1542197" y="1264692"/>
                </a:cubicBezTo>
                <a:cubicBezTo>
                  <a:pt x="1626358" y="1280614"/>
                  <a:pt x="1646830" y="1539922"/>
                  <a:pt x="1705970" y="1524000"/>
                </a:cubicBezTo>
                <a:cubicBezTo>
                  <a:pt x="1765110" y="1508078"/>
                  <a:pt x="1831074" y="1338618"/>
                  <a:pt x="1897039" y="1169158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igura a mano libera 8"/>
          <p:cNvSpPr/>
          <p:nvPr/>
        </p:nvSpPr>
        <p:spPr>
          <a:xfrm>
            <a:off x="6114197" y="1039504"/>
            <a:ext cx="1733266" cy="2031242"/>
          </a:xfrm>
          <a:custGeom>
            <a:avLst/>
            <a:gdLst>
              <a:gd name="connsiteX0" fmla="*/ 0 w 1733266"/>
              <a:gd name="connsiteY0" fmla="*/ 1758287 h 2031242"/>
              <a:gd name="connsiteX1" fmla="*/ 232012 w 1733266"/>
              <a:gd name="connsiteY1" fmla="*/ 1976651 h 2031242"/>
              <a:gd name="connsiteX2" fmla="*/ 409433 w 1733266"/>
              <a:gd name="connsiteY2" fmla="*/ 1621809 h 2031242"/>
              <a:gd name="connsiteX3" fmla="*/ 668740 w 1733266"/>
              <a:gd name="connsiteY3" fmla="*/ 1785583 h 2031242"/>
              <a:gd name="connsiteX4" fmla="*/ 941696 w 1733266"/>
              <a:gd name="connsiteY4" fmla="*/ 147851 h 2031242"/>
              <a:gd name="connsiteX5" fmla="*/ 1023582 w 1733266"/>
              <a:gd name="connsiteY5" fmla="*/ 898478 h 2031242"/>
              <a:gd name="connsiteX6" fmla="*/ 1173707 w 1733266"/>
              <a:gd name="connsiteY6" fmla="*/ 611875 h 2031242"/>
              <a:gd name="connsiteX7" fmla="*/ 1214651 w 1733266"/>
              <a:gd name="connsiteY7" fmla="*/ 1294263 h 2031242"/>
              <a:gd name="connsiteX8" fmla="*/ 1364776 w 1733266"/>
              <a:gd name="connsiteY8" fmla="*/ 966717 h 2031242"/>
              <a:gd name="connsiteX9" fmla="*/ 1419367 w 1733266"/>
              <a:gd name="connsiteY9" fmla="*/ 1239672 h 2031242"/>
              <a:gd name="connsiteX10" fmla="*/ 1569493 w 1733266"/>
              <a:gd name="connsiteY10" fmla="*/ 789296 h 2031242"/>
              <a:gd name="connsiteX11" fmla="*/ 1637731 w 1733266"/>
              <a:gd name="connsiteY11" fmla="*/ 953069 h 2031242"/>
              <a:gd name="connsiteX12" fmla="*/ 1733266 w 1733266"/>
              <a:gd name="connsiteY12" fmla="*/ 1007660 h 2031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33266" h="2031242">
                <a:moveTo>
                  <a:pt x="0" y="1758287"/>
                </a:moveTo>
                <a:cubicBezTo>
                  <a:pt x="81886" y="1878842"/>
                  <a:pt x="163773" y="1999397"/>
                  <a:pt x="232012" y="1976651"/>
                </a:cubicBezTo>
                <a:cubicBezTo>
                  <a:pt x="300251" y="1953905"/>
                  <a:pt x="336645" y="1653654"/>
                  <a:pt x="409433" y="1621809"/>
                </a:cubicBezTo>
                <a:cubicBezTo>
                  <a:pt x="482221" y="1589964"/>
                  <a:pt x="580030" y="2031242"/>
                  <a:pt x="668740" y="1785583"/>
                </a:cubicBezTo>
                <a:cubicBezTo>
                  <a:pt x="757450" y="1539924"/>
                  <a:pt x="882556" y="295702"/>
                  <a:pt x="941696" y="147851"/>
                </a:cubicBezTo>
                <a:cubicBezTo>
                  <a:pt x="1000836" y="0"/>
                  <a:pt x="984913" y="821141"/>
                  <a:pt x="1023582" y="898478"/>
                </a:cubicBezTo>
                <a:cubicBezTo>
                  <a:pt x="1062251" y="975815"/>
                  <a:pt x="1141862" y="545911"/>
                  <a:pt x="1173707" y="611875"/>
                </a:cubicBezTo>
                <a:cubicBezTo>
                  <a:pt x="1205552" y="677839"/>
                  <a:pt x="1182806" y="1235123"/>
                  <a:pt x="1214651" y="1294263"/>
                </a:cubicBezTo>
                <a:cubicBezTo>
                  <a:pt x="1246496" y="1353403"/>
                  <a:pt x="1330657" y="975815"/>
                  <a:pt x="1364776" y="966717"/>
                </a:cubicBezTo>
                <a:cubicBezTo>
                  <a:pt x="1398895" y="957619"/>
                  <a:pt x="1385248" y="1269242"/>
                  <a:pt x="1419367" y="1239672"/>
                </a:cubicBezTo>
                <a:cubicBezTo>
                  <a:pt x="1453487" y="1210102"/>
                  <a:pt x="1533099" y="837063"/>
                  <a:pt x="1569493" y="789296"/>
                </a:cubicBezTo>
                <a:cubicBezTo>
                  <a:pt x="1605887" y="741529"/>
                  <a:pt x="1610436" y="916675"/>
                  <a:pt x="1637731" y="953069"/>
                </a:cubicBezTo>
                <a:cubicBezTo>
                  <a:pt x="1665026" y="989463"/>
                  <a:pt x="1699146" y="998561"/>
                  <a:pt x="1733266" y="100766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igura a mano libera 9"/>
          <p:cNvSpPr/>
          <p:nvPr/>
        </p:nvSpPr>
        <p:spPr>
          <a:xfrm>
            <a:off x="436728" y="5036026"/>
            <a:ext cx="8239728" cy="1573328"/>
          </a:xfrm>
          <a:custGeom>
            <a:avLst/>
            <a:gdLst>
              <a:gd name="connsiteX0" fmla="*/ 0 w 8229600"/>
              <a:gd name="connsiteY0" fmla="*/ 714233 h 2568054"/>
              <a:gd name="connsiteX1" fmla="*/ 436729 w 8229600"/>
              <a:gd name="connsiteY1" fmla="*/ 1137313 h 2568054"/>
              <a:gd name="connsiteX2" fmla="*/ 1091821 w 8229600"/>
              <a:gd name="connsiteY2" fmla="*/ 837063 h 2568054"/>
              <a:gd name="connsiteX3" fmla="*/ 1528550 w 8229600"/>
              <a:gd name="connsiteY3" fmla="*/ 1574042 h 2568054"/>
              <a:gd name="connsiteX4" fmla="*/ 2197290 w 8229600"/>
              <a:gd name="connsiteY4" fmla="*/ 1382973 h 2568054"/>
              <a:gd name="connsiteX5" fmla="*/ 2729553 w 8229600"/>
              <a:gd name="connsiteY5" fmla="*/ 1710519 h 2568054"/>
              <a:gd name="connsiteX6" fmla="*/ 3070747 w 8229600"/>
              <a:gd name="connsiteY6" fmla="*/ 1724167 h 2568054"/>
              <a:gd name="connsiteX7" fmla="*/ 3507475 w 8229600"/>
              <a:gd name="connsiteY7" fmla="*/ 1956179 h 2568054"/>
              <a:gd name="connsiteX8" fmla="*/ 4367284 w 8229600"/>
              <a:gd name="connsiteY8" fmla="*/ 1874293 h 2568054"/>
              <a:gd name="connsiteX9" fmla="*/ 5104263 w 8229600"/>
              <a:gd name="connsiteY9" fmla="*/ 2160896 h 2568054"/>
              <a:gd name="connsiteX10" fmla="*/ 6523630 w 8229600"/>
              <a:gd name="connsiteY10" fmla="*/ 2256430 h 2568054"/>
              <a:gd name="connsiteX11" fmla="*/ 7287905 w 8229600"/>
              <a:gd name="connsiteY11" fmla="*/ 291152 h 2568054"/>
              <a:gd name="connsiteX12" fmla="*/ 7861111 w 8229600"/>
              <a:gd name="connsiteY12" fmla="*/ 509516 h 2568054"/>
              <a:gd name="connsiteX13" fmla="*/ 8229600 w 8229600"/>
              <a:gd name="connsiteY13" fmla="*/ 564108 h 2568054"/>
              <a:gd name="connsiteX0" fmla="*/ 0 w 8229600"/>
              <a:gd name="connsiteY0" fmla="*/ 465956 h 2174420"/>
              <a:gd name="connsiteX1" fmla="*/ 436729 w 8229600"/>
              <a:gd name="connsiteY1" fmla="*/ 889036 h 2174420"/>
              <a:gd name="connsiteX2" fmla="*/ 1091821 w 8229600"/>
              <a:gd name="connsiteY2" fmla="*/ 588786 h 2174420"/>
              <a:gd name="connsiteX3" fmla="*/ 1528550 w 8229600"/>
              <a:gd name="connsiteY3" fmla="*/ 1325765 h 2174420"/>
              <a:gd name="connsiteX4" fmla="*/ 2197290 w 8229600"/>
              <a:gd name="connsiteY4" fmla="*/ 1134696 h 2174420"/>
              <a:gd name="connsiteX5" fmla="*/ 2729553 w 8229600"/>
              <a:gd name="connsiteY5" fmla="*/ 1462242 h 2174420"/>
              <a:gd name="connsiteX6" fmla="*/ 3070747 w 8229600"/>
              <a:gd name="connsiteY6" fmla="*/ 1475890 h 2174420"/>
              <a:gd name="connsiteX7" fmla="*/ 3507475 w 8229600"/>
              <a:gd name="connsiteY7" fmla="*/ 1707902 h 2174420"/>
              <a:gd name="connsiteX8" fmla="*/ 4367284 w 8229600"/>
              <a:gd name="connsiteY8" fmla="*/ 1626016 h 2174420"/>
              <a:gd name="connsiteX9" fmla="*/ 5104263 w 8229600"/>
              <a:gd name="connsiteY9" fmla="*/ 1912619 h 2174420"/>
              <a:gd name="connsiteX10" fmla="*/ 6523630 w 8229600"/>
              <a:gd name="connsiteY10" fmla="*/ 2008153 h 2174420"/>
              <a:gd name="connsiteX11" fmla="*/ 7087600 w 8229600"/>
              <a:gd name="connsiteY11" fmla="*/ 1883268 h 2174420"/>
              <a:gd name="connsiteX12" fmla="*/ 7861111 w 8229600"/>
              <a:gd name="connsiteY12" fmla="*/ 261239 h 2174420"/>
              <a:gd name="connsiteX13" fmla="*/ 8229600 w 8229600"/>
              <a:gd name="connsiteY13" fmla="*/ 315831 h 2174420"/>
              <a:gd name="connsiteX0" fmla="*/ 0 w 8229600"/>
              <a:gd name="connsiteY0" fmla="*/ 154675 h 1905235"/>
              <a:gd name="connsiteX1" fmla="*/ 436729 w 8229600"/>
              <a:gd name="connsiteY1" fmla="*/ 577755 h 1905235"/>
              <a:gd name="connsiteX2" fmla="*/ 1091821 w 8229600"/>
              <a:gd name="connsiteY2" fmla="*/ 277505 h 1905235"/>
              <a:gd name="connsiteX3" fmla="*/ 1528550 w 8229600"/>
              <a:gd name="connsiteY3" fmla="*/ 1014484 h 1905235"/>
              <a:gd name="connsiteX4" fmla="*/ 2197290 w 8229600"/>
              <a:gd name="connsiteY4" fmla="*/ 823415 h 1905235"/>
              <a:gd name="connsiteX5" fmla="*/ 2729553 w 8229600"/>
              <a:gd name="connsiteY5" fmla="*/ 1150961 h 1905235"/>
              <a:gd name="connsiteX6" fmla="*/ 3070747 w 8229600"/>
              <a:gd name="connsiteY6" fmla="*/ 1164609 h 1905235"/>
              <a:gd name="connsiteX7" fmla="*/ 3507475 w 8229600"/>
              <a:gd name="connsiteY7" fmla="*/ 1396621 h 1905235"/>
              <a:gd name="connsiteX8" fmla="*/ 4367284 w 8229600"/>
              <a:gd name="connsiteY8" fmla="*/ 1314735 h 1905235"/>
              <a:gd name="connsiteX9" fmla="*/ 5104263 w 8229600"/>
              <a:gd name="connsiteY9" fmla="*/ 1601338 h 1905235"/>
              <a:gd name="connsiteX10" fmla="*/ 6523630 w 8229600"/>
              <a:gd name="connsiteY10" fmla="*/ 1696872 h 1905235"/>
              <a:gd name="connsiteX11" fmla="*/ 7087600 w 8229600"/>
              <a:gd name="connsiteY11" fmla="*/ 1571987 h 1905235"/>
              <a:gd name="connsiteX12" fmla="*/ 7519648 w 8229600"/>
              <a:gd name="connsiteY12" fmla="*/ 1643995 h 1905235"/>
              <a:gd name="connsiteX13" fmla="*/ 8229600 w 8229600"/>
              <a:gd name="connsiteY13" fmla="*/ 4550 h 1905235"/>
              <a:gd name="connsiteX0" fmla="*/ 0 w 8167720"/>
              <a:gd name="connsiteY0" fmla="*/ 0 h 1547089"/>
              <a:gd name="connsiteX1" fmla="*/ 436729 w 8167720"/>
              <a:gd name="connsiteY1" fmla="*/ 423080 h 1547089"/>
              <a:gd name="connsiteX2" fmla="*/ 1091821 w 8167720"/>
              <a:gd name="connsiteY2" fmla="*/ 122830 h 1547089"/>
              <a:gd name="connsiteX3" fmla="*/ 1528550 w 8167720"/>
              <a:gd name="connsiteY3" fmla="*/ 859809 h 1547089"/>
              <a:gd name="connsiteX4" fmla="*/ 2197290 w 8167720"/>
              <a:gd name="connsiteY4" fmla="*/ 668740 h 1547089"/>
              <a:gd name="connsiteX5" fmla="*/ 2729553 w 8167720"/>
              <a:gd name="connsiteY5" fmla="*/ 996286 h 1547089"/>
              <a:gd name="connsiteX6" fmla="*/ 3070747 w 8167720"/>
              <a:gd name="connsiteY6" fmla="*/ 1009934 h 1547089"/>
              <a:gd name="connsiteX7" fmla="*/ 3507475 w 8167720"/>
              <a:gd name="connsiteY7" fmla="*/ 1241946 h 1547089"/>
              <a:gd name="connsiteX8" fmla="*/ 4367284 w 8167720"/>
              <a:gd name="connsiteY8" fmla="*/ 1160060 h 1547089"/>
              <a:gd name="connsiteX9" fmla="*/ 5104263 w 8167720"/>
              <a:gd name="connsiteY9" fmla="*/ 1446663 h 1547089"/>
              <a:gd name="connsiteX10" fmla="*/ 6523630 w 8167720"/>
              <a:gd name="connsiteY10" fmla="*/ 1542197 h 1547089"/>
              <a:gd name="connsiteX11" fmla="*/ 7087600 w 8167720"/>
              <a:gd name="connsiteY11" fmla="*/ 1417312 h 1547089"/>
              <a:gd name="connsiteX12" fmla="*/ 7519648 w 8167720"/>
              <a:gd name="connsiteY12" fmla="*/ 1489320 h 1547089"/>
              <a:gd name="connsiteX13" fmla="*/ 8167720 w 8167720"/>
              <a:gd name="connsiteY13" fmla="*/ 1417312 h 1547089"/>
              <a:gd name="connsiteX0" fmla="*/ 0 w 8167720"/>
              <a:gd name="connsiteY0" fmla="*/ 0 h 1559090"/>
              <a:gd name="connsiteX1" fmla="*/ 436729 w 8167720"/>
              <a:gd name="connsiteY1" fmla="*/ 423080 h 1559090"/>
              <a:gd name="connsiteX2" fmla="*/ 1091821 w 8167720"/>
              <a:gd name="connsiteY2" fmla="*/ 122830 h 1559090"/>
              <a:gd name="connsiteX3" fmla="*/ 1528550 w 8167720"/>
              <a:gd name="connsiteY3" fmla="*/ 859809 h 1559090"/>
              <a:gd name="connsiteX4" fmla="*/ 2197290 w 8167720"/>
              <a:gd name="connsiteY4" fmla="*/ 668740 h 1559090"/>
              <a:gd name="connsiteX5" fmla="*/ 2729553 w 8167720"/>
              <a:gd name="connsiteY5" fmla="*/ 996286 h 1559090"/>
              <a:gd name="connsiteX6" fmla="*/ 3070747 w 8167720"/>
              <a:gd name="connsiteY6" fmla="*/ 1009934 h 1559090"/>
              <a:gd name="connsiteX7" fmla="*/ 3507475 w 8167720"/>
              <a:gd name="connsiteY7" fmla="*/ 1241946 h 1559090"/>
              <a:gd name="connsiteX8" fmla="*/ 4367284 w 8167720"/>
              <a:gd name="connsiteY8" fmla="*/ 1160060 h 1559090"/>
              <a:gd name="connsiteX9" fmla="*/ 5104263 w 8167720"/>
              <a:gd name="connsiteY9" fmla="*/ 1446663 h 1559090"/>
              <a:gd name="connsiteX10" fmla="*/ 6523630 w 8167720"/>
              <a:gd name="connsiteY10" fmla="*/ 1542197 h 1559090"/>
              <a:gd name="connsiteX11" fmla="*/ 6943584 w 8167720"/>
              <a:gd name="connsiteY11" fmla="*/ 1345304 h 1559090"/>
              <a:gd name="connsiteX12" fmla="*/ 7519648 w 8167720"/>
              <a:gd name="connsiteY12" fmla="*/ 1489320 h 1559090"/>
              <a:gd name="connsiteX13" fmla="*/ 8167720 w 8167720"/>
              <a:gd name="connsiteY13" fmla="*/ 1417312 h 1559090"/>
              <a:gd name="connsiteX0" fmla="*/ 0 w 8167720"/>
              <a:gd name="connsiteY0" fmla="*/ 0 h 1649257"/>
              <a:gd name="connsiteX1" fmla="*/ 436729 w 8167720"/>
              <a:gd name="connsiteY1" fmla="*/ 423080 h 1649257"/>
              <a:gd name="connsiteX2" fmla="*/ 1091821 w 8167720"/>
              <a:gd name="connsiteY2" fmla="*/ 122830 h 1649257"/>
              <a:gd name="connsiteX3" fmla="*/ 1528550 w 8167720"/>
              <a:gd name="connsiteY3" fmla="*/ 859809 h 1649257"/>
              <a:gd name="connsiteX4" fmla="*/ 2197290 w 8167720"/>
              <a:gd name="connsiteY4" fmla="*/ 668740 h 1649257"/>
              <a:gd name="connsiteX5" fmla="*/ 2729553 w 8167720"/>
              <a:gd name="connsiteY5" fmla="*/ 996286 h 1649257"/>
              <a:gd name="connsiteX6" fmla="*/ 3070747 w 8167720"/>
              <a:gd name="connsiteY6" fmla="*/ 1009934 h 1649257"/>
              <a:gd name="connsiteX7" fmla="*/ 3507475 w 8167720"/>
              <a:gd name="connsiteY7" fmla="*/ 1241946 h 1649257"/>
              <a:gd name="connsiteX8" fmla="*/ 4367284 w 8167720"/>
              <a:gd name="connsiteY8" fmla="*/ 1160060 h 1649257"/>
              <a:gd name="connsiteX9" fmla="*/ 5104263 w 8167720"/>
              <a:gd name="connsiteY9" fmla="*/ 1446663 h 1649257"/>
              <a:gd name="connsiteX10" fmla="*/ 5719448 w 8167720"/>
              <a:gd name="connsiteY10" fmla="*/ 1633335 h 1649257"/>
              <a:gd name="connsiteX11" fmla="*/ 6523630 w 8167720"/>
              <a:gd name="connsiteY11" fmla="*/ 1542197 h 1649257"/>
              <a:gd name="connsiteX12" fmla="*/ 6943584 w 8167720"/>
              <a:gd name="connsiteY12" fmla="*/ 1345304 h 1649257"/>
              <a:gd name="connsiteX13" fmla="*/ 7519648 w 8167720"/>
              <a:gd name="connsiteY13" fmla="*/ 1489320 h 1649257"/>
              <a:gd name="connsiteX14" fmla="*/ 8167720 w 8167720"/>
              <a:gd name="connsiteY14" fmla="*/ 1417312 h 1649257"/>
              <a:gd name="connsiteX0" fmla="*/ 0 w 8167720"/>
              <a:gd name="connsiteY0" fmla="*/ 0 h 1666151"/>
              <a:gd name="connsiteX1" fmla="*/ 436729 w 8167720"/>
              <a:gd name="connsiteY1" fmla="*/ 423080 h 1666151"/>
              <a:gd name="connsiteX2" fmla="*/ 1091821 w 8167720"/>
              <a:gd name="connsiteY2" fmla="*/ 122830 h 1666151"/>
              <a:gd name="connsiteX3" fmla="*/ 1528550 w 8167720"/>
              <a:gd name="connsiteY3" fmla="*/ 859809 h 1666151"/>
              <a:gd name="connsiteX4" fmla="*/ 2197290 w 8167720"/>
              <a:gd name="connsiteY4" fmla="*/ 668740 h 1666151"/>
              <a:gd name="connsiteX5" fmla="*/ 2729553 w 8167720"/>
              <a:gd name="connsiteY5" fmla="*/ 996286 h 1666151"/>
              <a:gd name="connsiteX6" fmla="*/ 3070747 w 8167720"/>
              <a:gd name="connsiteY6" fmla="*/ 1009934 h 1666151"/>
              <a:gd name="connsiteX7" fmla="*/ 3507475 w 8167720"/>
              <a:gd name="connsiteY7" fmla="*/ 1241946 h 1666151"/>
              <a:gd name="connsiteX8" fmla="*/ 4367284 w 8167720"/>
              <a:gd name="connsiteY8" fmla="*/ 1160060 h 1666151"/>
              <a:gd name="connsiteX9" fmla="*/ 5143384 w 8167720"/>
              <a:gd name="connsiteY9" fmla="*/ 1345303 h 1666151"/>
              <a:gd name="connsiteX10" fmla="*/ 5719448 w 8167720"/>
              <a:gd name="connsiteY10" fmla="*/ 1633335 h 1666151"/>
              <a:gd name="connsiteX11" fmla="*/ 6523630 w 8167720"/>
              <a:gd name="connsiteY11" fmla="*/ 1542197 h 1666151"/>
              <a:gd name="connsiteX12" fmla="*/ 6943584 w 8167720"/>
              <a:gd name="connsiteY12" fmla="*/ 1345304 h 1666151"/>
              <a:gd name="connsiteX13" fmla="*/ 7519648 w 8167720"/>
              <a:gd name="connsiteY13" fmla="*/ 1489320 h 1666151"/>
              <a:gd name="connsiteX14" fmla="*/ 8167720 w 8167720"/>
              <a:gd name="connsiteY14" fmla="*/ 1417312 h 1666151"/>
              <a:gd name="connsiteX0" fmla="*/ 0 w 8167720"/>
              <a:gd name="connsiteY0" fmla="*/ 0 h 1666151"/>
              <a:gd name="connsiteX1" fmla="*/ 436729 w 8167720"/>
              <a:gd name="connsiteY1" fmla="*/ 423080 h 1666151"/>
              <a:gd name="connsiteX2" fmla="*/ 1091821 w 8167720"/>
              <a:gd name="connsiteY2" fmla="*/ 122830 h 1666151"/>
              <a:gd name="connsiteX3" fmla="*/ 1528550 w 8167720"/>
              <a:gd name="connsiteY3" fmla="*/ 859809 h 1666151"/>
              <a:gd name="connsiteX4" fmla="*/ 2197290 w 8167720"/>
              <a:gd name="connsiteY4" fmla="*/ 668740 h 1666151"/>
              <a:gd name="connsiteX5" fmla="*/ 2729553 w 8167720"/>
              <a:gd name="connsiteY5" fmla="*/ 996286 h 1666151"/>
              <a:gd name="connsiteX6" fmla="*/ 3070747 w 8167720"/>
              <a:gd name="connsiteY6" fmla="*/ 1009934 h 1666151"/>
              <a:gd name="connsiteX7" fmla="*/ 3507475 w 8167720"/>
              <a:gd name="connsiteY7" fmla="*/ 1241946 h 1666151"/>
              <a:gd name="connsiteX8" fmla="*/ 4367284 w 8167720"/>
              <a:gd name="connsiteY8" fmla="*/ 1160060 h 1666151"/>
              <a:gd name="connsiteX9" fmla="*/ 4855352 w 8167720"/>
              <a:gd name="connsiteY9" fmla="*/ 1345303 h 1666151"/>
              <a:gd name="connsiteX10" fmla="*/ 5719448 w 8167720"/>
              <a:gd name="connsiteY10" fmla="*/ 1633335 h 1666151"/>
              <a:gd name="connsiteX11" fmla="*/ 6523630 w 8167720"/>
              <a:gd name="connsiteY11" fmla="*/ 1542197 h 1666151"/>
              <a:gd name="connsiteX12" fmla="*/ 6943584 w 8167720"/>
              <a:gd name="connsiteY12" fmla="*/ 1345304 h 1666151"/>
              <a:gd name="connsiteX13" fmla="*/ 7519648 w 8167720"/>
              <a:gd name="connsiteY13" fmla="*/ 1489320 h 1666151"/>
              <a:gd name="connsiteX14" fmla="*/ 8167720 w 8167720"/>
              <a:gd name="connsiteY14" fmla="*/ 1417312 h 1666151"/>
              <a:gd name="connsiteX0" fmla="*/ 0 w 8167720"/>
              <a:gd name="connsiteY0" fmla="*/ 0 h 1594143"/>
              <a:gd name="connsiteX1" fmla="*/ 436729 w 8167720"/>
              <a:gd name="connsiteY1" fmla="*/ 423080 h 1594143"/>
              <a:gd name="connsiteX2" fmla="*/ 1091821 w 8167720"/>
              <a:gd name="connsiteY2" fmla="*/ 122830 h 1594143"/>
              <a:gd name="connsiteX3" fmla="*/ 1528550 w 8167720"/>
              <a:gd name="connsiteY3" fmla="*/ 859809 h 1594143"/>
              <a:gd name="connsiteX4" fmla="*/ 2197290 w 8167720"/>
              <a:gd name="connsiteY4" fmla="*/ 668740 h 1594143"/>
              <a:gd name="connsiteX5" fmla="*/ 2729553 w 8167720"/>
              <a:gd name="connsiteY5" fmla="*/ 996286 h 1594143"/>
              <a:gd name="connsiteX6" fmla="*/ 3070747 w 8167720"/>
              <a:gd name="connsiteY6" fmla="*/ 1009934 h 1594143"/>
              <a:gd name="connsiteX7" fmla="*/ 3507475 w 8167720"/>
              <a:gd name="connsiteY7" fmla="*/ 1241946 h 1594143"/>
              <a:gd name="connsiteX8" fmla="*/ 4367284 w 8167720"/>
              <a:gd name="connsiteY8" fmla="*/ 1160060 h 1594143"/>
              <a:gd name="connsiteX9" fmla="*/ 4855352 w 8167720"/>
              <a:gd name="connsiteY9" fmla="*/ 1345303 h 1594143"/>
              <a:gd name="connsiteX10" fmla="*/ 5503424 w 8167720"/>
              <a:gd name="connsiteY10" fmla="*/ 1561327 h 1594143"/>
              <a:gd name="connsiteX11" fmla="*/ 6523630 w 8167720"/>
              <a:gd name="connsiteY11" fmla="*/ 1542197 h 1594143"/>
              <a:gd name="connsiteX12" fmla="*/ 6943584 w 8167720"/>
              <a:gd name="connsiteY12" fmla="*/ 1345304 h 1594143"/>
              <a:gd name="connsiteX13" fmla="*/ 7519648 w 8167720"/>
              <a:gd name="connsiteY13" fmla="*/ 1489320 h 1594143"/>
              <a:gd name="connsiteX14" fmla="*/ 8167720 w 8167720"/>
              <a:gd name="connsiteY14" fmla="*/ 1417312 h 1594143"/>
              <a:gd name="connsiteX0" fmla="*/ 0 w 8167720"/>
              <a:gd name="connsiteY0" fmla="*/ 0 h 1561327"/>
              <a:gd name="connsiteX1" fmla="*/ 436729 w 8167720"/>
              <a:gd name="connsiteY1" fmla="*/ 423080 h 1561327"/>
              <a:gd name="connsiteX2" fmla="*/ 1091821 w 8167720"/>
              <a:gd name="connsiteY2" fmla="*/ 122830 h 1561327"/>
              <a:gd name="connsiteX3" fmla="*/ 1528550 w 8167720"/>
              <a:gd name="connsiteY3" fmla="*/ 859809 h 1561327"/>
              <a:gd name="connsiteX4" fmla="*/ 2197290 w 8167720"/>
              <a:gd name="connsiteY4" fmla="*/ 668740 h 1561327"/>
              <a:gd name="connsiteX5" fmla="*/ 2729553 w 8167720"/>
              <a:gd name="connsiteY5" fmla="*/ 996286 h 1561327"/>
              <a:gd name="connsiteX6" fmla="*/ 3070747 w 8167720"/>
              <a:gd name="connsiteY6" fmla="*/ 1009934 h 1561327"/>
              <a:gd name="connsiteX7" fmla="*/ 3507475 w 8167720"/>
              <a:gd name="connsiteY7" fmla="*/ 1241946 h 1561327"/>
              <a:gd name="connsiteX8" fmla="*/ 4367284 w 8167720"/>
              <a:gd name="connsiteY8" fmla="*/ 1160060 h 1561327"/>
              <a:gd name="connsiteX9" fmla="*/ 4855352 w 8167720"/>
              <a:gd name="connsiteY9" fmla="*/ 1345303 h 1561327"/>
              <a:gd name="connsiteX10" fmla="*/ 5503424 w 8167720"/>
              <a:gd name="connsiteY10" fmla="*/ 1561327 h 1561327"/>
              <a:gd name="connsiteX11" fmla="*/ 6079488 w 8167720"/>
              <a:gd name="connsiteY11" fmla="*/ 1345303 h 1561327"/>
              <a:gd name="connsiteX12" fmla="*/ 6943584 w 8167720"/>
              <a:gd name="connsiteY12" fmla="*/ 1345304 h 1561327"/>
              <a:gd name="connsiteX13" fmla="*/ 7519648 w 8167720"/>
              <a:gd name="connsiteY13" fmla="*/ 1489320 h 1561327"/>
              <a:gd name="connsiteX14" fmla="*/ 8167720 w 8167720"/>
              <a:gd name="connsiteY14" fmla="*/ 1417312 h 1561327"/>
              <a:gd name="connsiteX0" fmla="*/ 0 w 8167720"/>
              <a:gd name="connsiteY0" fmla="*/ 0 h 1561327"/>
              <a:gd name="connsiteX1" fmla="*/ 436729 w 8167720"/>
              <a:gd name="connsiteY1" fmla="*/ 423080 h 1561327"/>
              <a:gd name="connsiteX2" fmla="*/ 1091821 w 8167720"/>
              <a:gd name="connsiteY2" fmla="*/ 122830 h 1561327"/>
              <a:gd name="connsiteX3" fmla="*/ 1528550 w 8167720"/>
              <a:gd name="connsiteY3" fmla="*/ 859809 h 1561327"/>
              <a:gd name="connsiteX4" fmla="*/ 2197290 w 8167720"/>
              <a:gd name="connsiteY4" fmla="*/ 668740 h 1561327"/>
              <a:gd name="connsiteX5" fmla="*/ 2729553 w 8167720"/>
              <a:gd name="connsiteY5" fmla="*/ 996286 h 1561327"/>
              <a:gd name="connsiteX6" fmla="*/ 3070747 w 8167720"/>
              <a:gd name="connsiteY6" fmla="*/ 1009934 h 1561327"/>
              <a:gd name="connsiteX7" fmla="*/ 3507475 w 8167720"/>
              <a:gd name="connsiteY7" fmla="*/ 1241946 h 1561327"/>
              <a:gd name="connsiteX8" fmla="*/ 4367284 w 8167720"/>
              <a:gd name="connsiteY8" fmla="*/ 1160060 h 1561327"/>
              <a:gd name="connsiteX9" fmla="*/ 4855352 w 8167720"/>
              <a:gd name="connsiteY9" fmla="*/ 1345303 h 1561327"/>
              <a:gd name="connsiteX10" fmla="*/ 5503424 w 8167720"/>
              <a:gd name="connsiteY10" fmla="*/ 1561327 h 1561327"/>
              <a:gd name="connsiteX11" fmla="*/ 6079488 w 8167720"/>
              <a:gd name="connsiteY11" fmla="*/ 1345303 h 1561327"/>
              <a:gd name="connsiteX12" fmla="*/ 6727560 w 8167720"/>
              <a:gd name="connsiteY12" fmla="*/ 1489319 h 1561327"/>
              <a:gd name="connsiteX13" fmla="*/ 7519648 w 8167720"/>
              <a:gd name="connsiteY13" fmla="*/ 1489320 h 1561327"/>
              <a:gd name="connsiteX14" fmla="*/ 8167720 w 8167720"/>
              <a:gd name="connsiteY14" fmla="*/ 1417312 h 1561327"/>
              <a:gd name="connsiteX0" fmla="*/ 0 w 8167720"/>
              <a:gd name="connsiteY0" fmla="*/ 0 h 1561327"/>
              <a:gd name="connsiteX1" fmla="*/ 436729 w 8167720"/>
              <a:gd name="connsiteY1" fmla="*/ 423080 h 1561327"/>
              <a:gd name="connsiteX2" fmla="*/ 1091821 w 8167720"/>
              <a:gd name="connsiteY2" fmla="*/ 122830 h 1561327"/>
              <a:gd name="connsiteX3" fmla="*/ 1528550 w 8167720"/>
              <a:gd name="connsiteY3" fmla="*/ 859809 h 1561327"/>
              <a:gd name="connsiteX4" fmla="*/ 2197290 w 8167720"/>
              <a:gd name="connsiteY4" fmla="*/ 668740 h 1561327"/>
              <a:gd name="connsiteX5" fmla="*/ 2729553 w 8167720"/>
              <a:gd name="connsiteY5" fmla="*/ 996286 h 1561327"/>
              <a:gd name="connsiteX6" fmla="*/ 3070747 w 8167720"/>
              <a:gd name="connsiteY6" fmla="*/ 1009934 h 1561327"/>
              <a:gd name="connsiteX7" fmla="*/ 3507475 w 8167720"/>
              <a:gd name="connsiteY7" fmla="*/ 1241946 h 1561327"/>
              <a:gd name="connsiteX8" fmla="*/ 4367284 w 8167720"/>
              <a:gd name="connsiteY8" fmla="*/ 1160060 h 1561327"/>
              <a:gd name="connsiteX9" fmla="*/ 4855352 w 8167720"/>
              <a:gd name="connsiteY9" fmla="*/ 1345303 h 1561327"/>
              <a:gd name="connsiteX10" fmla="*/ 5503424 w 8167720"/>
              <a:gd name="connsiteY10" fmla="*/ 1561327 h 1561327"/>
              <a:gd name="connsiteX11" fmla="*/ 6079488 w 8167720"/>
              <a:gd name="connsiteY11" fmla="*/ 1345303 h 1561327"/>
              <a:gd name="connsiteX12" fmla="*/ 6727560 w 8167720"/>
              <a:gd name="connsiteY12" fmla="*/ 1489319 h 1561327"/>
              <a:gd name="connsiteX13" fmla="*/ 7303624 w 8167720"/>
              <a:gd name="connsiteY13" fmla="*/ 1417311 h 1561327"/>
              <a:gd name="connsiteX14" fmla="*/ 8167720 w 8167720"/>
              <a:gd name="connsiteY14" fmla="*/ 1417312 h 1561327"/>
              <a:gd name="connsiteX0" fmla="*/ 0 w 8023704"/>
              <a:gd name="connsiteY0" fmla="*/ 0 h 1561327"/>
              <a:gd name="connsiteX1" fmla="*/ 436729 w 8023704"/>
              <a:gd name="connsiteY1" fmla="*/ 423080 h 1561327"/>
              <a:gd name="connsiteX2" fmla="*/ 1091821 w 8023704"/>
              <a:gd name="connsiteY2" fmla="*/ 122830 h 1561327"/>
              <a:gd name="connsiteX3" fmla="*/ 1528550 w 8023704"/>
              <a:gd name="connsiteY3" fmla="*/ 859809 h 1561327"/>
              <a:gd name="connsiteX4" fmla="*/ 2197290 w 8023704"/>
              <a:gd name="connsiteY4" fmla="*/ 668740 h 1561327"/>
              <a:gd name="connsiteX5" fmla="*/ 2729553 w 8023704"/>
              <a:gd name="connsiteY5" fmla="*/ 996286 h 1561327"/>
              <a:gd name="connsiteX6" fmla="*/ 3070747 w 8023704"/>
              <a:gd name="connsiteY6" fmla="*/ 1009934 h 1561327"/>
              <a:gd name="connsiteX7" fmla="*/ 3507475 w 8023704"/>
              <a:gd name="connsiteY7" fmla="*/ 1241946 h 1561327"/>
              <a:gd name="connsiteX8" fmla="*/ 4367284 w 8023704"/>
              <a:gd name="connsiteY8" fmla="*/ 1160060 h 1561327"/>
              <a:gd name="connsiteX9" fmla="*/ 4855352 w 8023704"/>
              <a:gd name="connsiteY9" fmla="*/ 1345303 h 1561327"/>
              <a:gd name="connsiteX10" fmla="*/ 5503424 w 8023704"/>
              <a:gd name="connsiteY10" fmla="*/ 1561327 h 1561327"/>
              <a:gd name="connsiteX11" fmla="*/ 6079488 w 8023704"/>
              <a:gd name="connsiteY11" fmla="*/ 1345303 h 1561327"/>
              <a:gd name="connsiteX12" fmla="*/ 6727560 w 8023704"/>
              <a:gd name="connsiteY12" fmla="*/ 1489319 h 1561327"/>
              <a:gd name="connsiteX13" fmla="*/ 7303624 w 8023704"/>
              <a:gd name="connsiteY13" fmla="*/ 1417311 h 1561327"/>
              <a:gd name="connsiteX14" fmla="*/ 8023704 w 8023704"/>
              <a:gd name="connsiteY14" fmla="*/ 1561327 h 1561327"/>
              <a:gd name="connsiteX0" fmla="*/ 0 w 8239728"/>
              <a:gd name="connsiteY0" fmla="*/ 0 h 1561327"/>
              <a:gd name="connsiteX1" fmla="*/ 436729 w 8239728"/>
              <a:gd name="connsiteY1" fmla="*/ 423080 h 1561327"/>
              <a:gd name="connsiteX2" fmla="*/ 1091821 w 8239728"/>
              <a:gd name="connsiteY2" fmla="*/ 122830 h 1561327"/>
              <a:gd name="connsiteX3" fmla="*/ 1528550 w 8239728"/>
              <a:gd name="connsiteY3" fmla="*/ 859809 h 1561327"/>
              <a:gd name="connsiteX4" fmla="*/ 2197290 w 8239728"/>
              <a:gd name="connsiteY4" fmla="*/ 668740 h 1561327"/>
              <a:gd name="connsiteX5" fmla="*/ 2729553 w 8239728"/>
              <a:gd name="connsiteY5" fmla="*/ 996286 h 1561327"/>
              <a:gd name="connsiteX6" fmla="*/ 3070747 w 8239728"/>
              <a:gd name="connsiteY6" fmla="*/ 1009934 h 1561327"/>
              <a:gd name="connsiteX7" fmla="*/ 3507475 w 8239728"/>
              <a:gd name="connsiteY7" fmla="*/ 1241946 h 1561327"/>
              <a:gd name="connsiteX8" fmla="*/ 4367284 w 8239728"/>
              <a:gd name="connsiteY8" fmla="*/ 1160060 h 1561327"/>
              <a:gd name="connsiteX9" fmla="*/ 4855352 w 8239728"/>
              <a:gd name="connsiteY9" fmla="*/ 1345303 h 1561327"/>
              <a:gd name="connsiteX10" fmla="*/ 5503424 w 8239728"/>
              <a:gd name="connsiteY10" fmla="*/ 1561327 h 1561327"/>
              <a:gd name="connsiteX11" fmla="*/ 6079488 w 8239728"/>
              <a:gd name="connsiteY11" fmla="*/ 1345303 h 1561327"/>
              <a:gd name="connsiteX12" fmla="*/ 6727560 w 8239728"/>
              <a:gd name="connsiteY12" fmla="*/ 1489319 h 1561327"/>
              <a:gd name="connsiteX13" fmla="*/ 7303624 w 8239728"/>
              <a:gd name="connsiteY13" fmla="*/ 1417311 h 1561327"/>
              <a:gd name="connsiteX14" fmla="*/ 8239728 w 8239728"/>
              <a:gd name="connsiteY14" fmla="*/ 1561327 h 1561327"/>
              <a:gd name="connsiteX0" fmla="*/ 0 w 8239728"/>
              <a:gd name="connsiteY0" fmla="*/ 0 h 1585330"/>
              <a:gd name="connsiteX1" fmla="*/ 436729 w 8239728"/>
              <a:gd name="connsiteY1" fmla="*/ 423080 h 1585330"/>
              <a:gd name="connsiteX2" fmla="*/ 1091821 w 8239728"/>
              <a:gd name="connsiteY2" fmla="*/ 122830 h 1585330"/>
              <a:gd name="connsiteX3" fmla="*/ 1528550 w 8239728"/>
              <a:gd name="connsiteY3" fmla="*/ 859809 h 1585330"/>
              <a:gd name="connsiteX4" fmla="*/ 2197290 w 8239728"/>
              <a:gd name="connsiteY4" fmla="*/ 668740 h 1585330"/>
              <a:gd name="connsiteX5" fmla="*/ 2729553 w 8239728"/>
              <a:gd name="connsiteY5" fmla="*/ 996286 h 1585330"/>
              <a:gd name="connsiteX6" fmla="*/ 3070747 w 8239728"/>
              <a:gd name="connsiteY6" fmla="*/ 1009934 h 1585330"/>
              <a:gd name="connsiteX7" fmla="*/ 3507475 w 8239728"/>
              <a:gd name="connsiteY7" fmla="*/ 1241946 h 1585330"/>
              <a:gd name="connsiteX8" fmla="*/ 4367284 w 8239728"/>
              <a:gd name="connsiteY8" fmla="*/ 1160060 h 1585330"/>
              <a:gd name="connsiteX9" fmla="*/ 4855352 w 8239728"/>
              <a:gd name="connsiteY9" fmla="*/ 1345303 h 1585330"/>
              <a:gd name="connsiteX10" fmla="*/ 5503424 w 8239728"/>
              <a:gd name="connsiteY10" fmla="*/ 1561327 h 1585330"/>
              <a:gd name="connsiteX11" fmla="*/ 6079488 w 8239728"/>
              <a:gd name="connsiteY11" fmla="*/ 1345303 h 1585330"/>
              <a:gd name="connsiteX12" fmla="*/ 6727560 w 8239728"/>
              <a:gd name="connsiteY12" fmla="*/ 1489319 h 1585330"/>
              <a:gd name="connsiteX13" fmla="*/ 7303624 w 8239728"/>
              <a:gd name="connsiteY13" fmla="*/ 1417311 h 1585330"/>
              <a:gd name="connsiteX14" fmla="*/ 7663664 w 8239728"/>
              <a:gd name="connsiteY14" fmla="*/ 1561327 h 1585330"/>
              <a:gd name="connsiteX15" fmla="*/ 8239728 w 8239728"/>
              <a:gd name="connsiteY15" fmla="*/ 1561327 h 1585330"/>
              <a:gd name="connsiteX0" fmla="*/ 0 w 8239728"/>
              <a:gd name="connsiteY0" fmla="*/ 0 h 1657338"/>
              <a:gd name="connsiteX1" fmla="*/ 436729 w 8239728"/>
              <a:gd name="connsiteY1" fmla="*/ 423080 h 1657338"/>
              <a:gd name="connsiteX2" fmla="*/ 1091821 w 8239728"/>
              <a:gd name="connsiteY2" fmla="*/ 122830 h 1657338"/>
              <a:gd name="connsiteX3" fmla="*/ 1528550 w 8239728"/>
              <a:gd name="connsiteY3" fmla="*/ 859809 h 1657338"/>
              <a:gd name="connsiteX4" fmla="*/ 2197290 w 8239728"/>
              <a:gd name="connsiteY4" fmla="*/ 668740 h 1657338"/>
              <a:gd name="connsiteX5" fmla="*/ 2729553 w 8239728"/>
              <a:gd name="connsiteY5" fmla="*/ 996286 h 1657338"/>
              <a:gd name="connsiteX6" fmla="*/ 3070747 w 8239728"/>
              <a:gd name="connsiteY6" fmla="*/ 1009934 h 1657338"/>
              <a:gd name="connsiteX7" fmla="*/ 3507475 w 8239728"/>
              <a:gd name="connsiteY7" fmla="*/ 1241946 h 1657338"/>
              <a:gd name="connsiteX8" fmla="*/ 4367284 w 8239728"/>
              <a:gd name="connsiteY8" fmla="*/ 1160060 h 1657338"/>
              <a:gd name="connsiteX9" fmla="*/ 4855352 w 8239728"/>
              <a:gd name="connsiteY9" fmla="*/ 1345303 h 1657338"/>
              <a:gd name="connsiteX10" fmla="*/ 5503424 w 8239728"/>
              <a:gd name="connsiteY10" fmla="*/ 1561327 h 1657338"/>
              <a:gd name="connsiteX11" fmla="*/ 6079488 w 8239728"/>
              <a:gd name="connsiteY11" fmla="*/ 1345303 h 1657338"/>
              <a:gd name="connsiteX12" fmla="*/ 6727560 w 8239728"/>
              <a:gd name="connsiteY12" fmla="*/ 1489319 h 1657338"/>
              <a:gd name="connsiteX13" fmla="*/ 7231616 w 8239728"/>
              <a:gd name="connsiteY13" fmla="*/ 985262 h 1657338"/>
              <a:gd name="connsiteX14" fmla="*/ 7663664 w 8239728"/>
              <a:gd name="connsiteY14" fmla="*/ 1561327 h 1657338"/>
              <a:gd name="connsiteX15" fmla="*/ 8239728 w 8239728"/>
              <a:gd name="connsiteY15" fmla="*/ 1561327 h 1657338"/>
              <a:gd name="connsiteX0" fmla="*/ 0 w 8239728"/>
              <a:gd name="connsiteY0" fmla="*/ 0 h 1561327"/>
              <a:gd name="connsiteX1" fmla="*/ 436729 w 8239728"/>
              <a:gd name="connsiteY1" fmla="*/ 423080 h 1561327"/>
              <a:gd name="connsiteX2" fmla="*/ 1091821 w 8239728"/>
              <a:gd name="connsiteY2" fmla="*/ 122830 h 1561327"/>
              <a:gd name="connsiteX3" fmla="*/ 1528550 w 8239728"/>
              <a:gd name="connsiteY3" fmla="*/ 859809 h 1561327"/>
              <a:gd name="connsiteX4" fmla="*/ 2197290 w 8239728"/>
              <a:gd name="connsiteY4" fmla="*/ 668740 h 1561327"/>
              <a:gd name="connsiteX5" fmla="*/ 2729553 w 8239728"/>
              <a:gd name="connsiteY5" fmla="*/ 996286 h 1561327"/>
              <a:gd name="connsiteX6" fmla="*/ 3070747 w 8239728"/>
              <a:gd name="connsiteY6" fmla="*/ 1009934 h 1561327"/>
              <a:gd name="connsiteX7" fmla="*/ 3507475 w 8239728"/>
              <a:gd name="connsiteY7" fmla="*/ 1241946 h 1561327"/>
              <a:gd name="connsiteX8" fmla="*/ 4367284 w 8239728"/>
              <a:gd name="connsiteY8" fmla="*/ 1160060 h 1561327"/>
              <a:gd name="connsiteX9" fmla="*/ 4855352 w 8239728"/>
              <a:gd name="connsiteY9" fmla="*/ 1345303 h 1561327"/>
              <a:gd name="connsiteX10" fmla="*/ 5503424 w 8239728"/>
              <a:gd name="connsiteY10" fmla="*/ 1561327 h 1561327"/>
              <a:gd name="connsiteX11" fmla="*/ 6079488 w 8239728"/>
              <a:gd name="connsiteY11" fmla="*/ 1345303 h 1561327"/>
              <a:gd name="connsiteX12" fmla="*/ 6727560 w 8239728"/>
              <a:gd name="connsiteY12" fmla="*/ 1489319 h 1561327"/>
              <a:gd name="connsiteX13" fmla="*/ 7231616 w 8239728"/>
              <a:gd name="connsiteY13" fmla="*/ 985262 h 1561327"/>
              <a:gd name="connsiteX14" fmla="*/ 7519648 w 8239728"/>
              <a:gd name="connsiteY14" fmla="*/ 1417310 h 1561327"/>
              <a:gd name="connsiteX15" fmla="*/ 8239728 w 8239728"/>
              <a:gd name="connsiteY15" fmla="*/ 1561327 h 1561327"/>
              <a:gd name="connsiteX0" fmla="*/ 0 w 8239728"/>
              <a:gd name="connsiteY0" fmla="*/ 0 h 1585330"/>
              <a:gd name="connsiteX1" fmla="*/ 436729 w 8239728"/>
              <a:gd name="connsiteY1" fmla="*/ 423080 h 1585330"/>
              <a:gd name="connsiteX2" fmla="*/ 1091821 w 8239728"/>
              <a:gd name="connsiteY2" fmla="*/ 122830 h 1585330"/>
              <a:gd name="connsiteX3" fmla="*/ 1528550 w 8239728"/>
              <a:gd name="connsiteY3" fmla="*/ 859809 h 1585330"/>
              <a:gd name="connsiteX4" fmla="*/ 2197290 w 8239728"/>
              <a:gd name="connsiteY4" fmla="*/ 668740 h 1585330"/>
              <a:gd name="connsiteX5" fmla="*/ 2729553 w 8239728"/>
              <a:gd name="connsiteY5" fmla="*/ 996286 h 1585330"/>
              <a:gd name="connsiteX6" fmla="*/ 3070747 w 8239728"/>
              <a:gd name="connsiteY6" fmla="*/ 1009934 h 1585330"/>
              <a:gd name="connsiteX7" fmla="*/ 3507475 w 8239728"/>
              <a:gd name="connsiteY7" fmla="*/ 1241946 h 1585330"/>
              <a:gd name="connsiteX8" fmla="*/ 4367284 w 8239728"/>
              <a:gd name="connsiteY8" fmla="*/ 1160060 h 1585330"/>
              <a:gd name="connsiteX9" fmla="*/ 4855352 w 8239728"/>
              <a:gd name="connsiteY9" fmla="*/ 1345303 h 1585330"/>
              <a:gd name="connsiteX10" fmla="*/ 5503424 w 8239728"/>
              <a:gd name="connsiteY10" fmla="*/ 1561327 h 1585330"/>
              <a:gd name="connsiteX11" fmla="*/ 6079488 w 8239728"/>
              <a:gd name="connsiteY11" fmla="*/ 1345303 h 1585330"/>
              <a:gd name="connsiteX12" fmla="*/ 6727560 w 8239728"/>
              <a:gd name="connsiteY12" fmla="*/ 1489319 h 1585330"/>
              <a:gd name="connsiteX13" fmla="*/ 7231616 w 8239728"/>
              <a:gd name="connsiteY13" fmla="*/ 985262 h 1585330"/>
              <a:gd name="connsiteX14" fmla="*/ 7591656 w 8239728"/>
              <a:gd name="connsiteY14" fmla="*/ 1489319 h 1585330"/>
              <a:gd name="connsiteX15" fmla="*/ 8239728 w 8239728"/>
              <a:gd name="connsiteY15" fmla="*/ 1561327 h 1585330"/>
              <a:gd name="connsiteX0" fmla="*/ 0 w 8239728"/>
              <a:gd name="connsiteY0" fmla="*/ 0 h 1585330"/>
              <a:gd name="connsiteX1" fmla="*/ 436729 w 8239728"/>
              <a:gd name="connsiteY1" fmla="*/ 423080 h 1585330"/>
              <a:gd name="connsiteX2" fmla="*/ 1091821 w 8239728"/>
              <a:gd name="connsiteY2" fmla="*/ 122830 h 1585330"/>
              <a:gd name="connsiteX3" fmla="*/ 1528550 w 8239728"/>
              <a:gd name="connsiteY3" fmla="*/ 859809 h 1585330"/>
              <a:gd name="connsiteX4" fmla="*/ 2197290 w 8239728"/>
              <a:gd name="connsiteY4" fmla="*/ 668740 h 1585330"/>
              <a:gd name="connsiteX5" fmla="*/ 2729553 w 8239728"/>
              <a:gd name="connsiteY5" fmla="*/ 996286 h 1585330"/>
              <a:gd name="connsiteX6" fmla="*/ 3070747 w 8239728"/>
              <a:gd name="connsiteY6" fmla="*/ 1009934 h 1585330"/>
              <a:gd name="connsiteX7" fmla="*/ 3507475 w 8239728"/>
              <a:gd name="connsiteY7" fmla="*/ 1241946 h 1585330"/>
              <a:gd name="connsiteX8" fmla="*/ 4367284 w 8239728"/>
              <a:gd name="connsiteY8" fmla="*/ 1160060 h 1585330"/>
              <a:gd name="connsiteX9" fmla="*/ 4855352 w 8239728"/>
              <a:gd name="connsiteY9" fmla="*/ 1345303 h 1585330"/>
              <a:gd name="connsiteX10" fmla="*/ 5503424 w 8239728"/>
              <a:gd name="connsiteY10" fmla="*/ 1561327 h 1585330"/>
              <a:gd name="connsiteX11" fmla="*/ 6079488 w 8239728"/>
              <a:gd name="connsiteY11" fmla="*/ 1201286 h 1585330"/>
              <a:gd name="connsiteX12" fmla="*/ 6727560 w 8239728"/>
              <a:gd name="connsiteY12" fmla="*/ 1489319 h 1585330"/>
              <a:gd name="connsiteX13" fmla="*/ 7231616 w 8239728"/>
              <a:gd name="connsiteY13" fmla="*/ 985262 h 1585330"/>
              <a:gd name="connsiteX14" fmla="*/ 7591656 w 8239728"/>
              <a:gd name="connsiteY14" fmla="*/ 1489319 h 1585330"/>
              <a:gd name="connsiteX15" fmla="*/ 8239728 w 8239728"/>
              <a:gd name="connsiteY15" fmla="*/ 1561327 h 1585330"/>
              <a:gd name="connsiteX0" fmla="*/ 0 w 8239728"/>
              <a:gd name="connsiteY0" fmla="*/ 0 h 1585330"/>
              <a:gd name="connsiteX1" fmla="*/ 436729 w 8239728"/>
              <a:gd name="connsiteY1" fmla="*/ 423080 h 1585330"/>
              <a:gd name="connsiteX2" fmla="*/ 1091821 w 8239728"/>
              <a:gd name="connsiteY2" fmla="*/ 122830 h 1585330"/>
              <a:gd name="connsiteX3" fmla="*/ 1528550 w 8239728"/>
              <a:gd name="connsiteY3" fmla="*/ 859809 h 1585330"/>
              <a:gd name="connsiteX4" fmla="*/ 2197290 w 8239728"/>
              <a:gd name="connsiteY4" fmla="*/ 668740 h 1585330"/>
              <a:gd name="connsiteX5" fmla="*/ 2729553 w 8239728"/>
              <a:gd name="connsiteY5" fmla="*/ 996286 h 1585330"/>
              <a:gd name="connsiteX6" fmla="*/ 3070747 w 8239728"/>
              <a:gd name="connsiteY6" fmla="*/ 1009934 h 1585330"/>
              <a:gd name="connsiteX7" fmla="*/ 3507475 w 8239728"/>
              <a:gd name="connsiteY7" fmla="*/ 1241946 h 1585330"/>
              <a:gd name="connsiteX8" fmla="*/ 4423304 w 8239728"/>
              <a:gd name="connsiteY8" fmla="*/ 913254 h 1585330"/>
              <a:gd name="connsiteX9" fmla="*/ 4855352 w 8239728"/>
              <a:gd name="connsiteY9" fmla="*/ 1345303 h 1585330"/>
              <a:gd name="connsiteX10" fmla="*/ 5503424 w 8239728"/>
              <a:gd name="connsiteY10" fmla="*/ 1561327 h 1585330"/>
              <a:gd name="connsiteX11" fmla="*/ 6079488 w 8239728"/>
              <a:gd name="connsiteY11" fmla="*/ 1201286 h 1585330"/>
              <a:gd name="connsiteX12" fmla="*/ 6727560 w 8239728"/>
              <a:gd name="connsiteY12" fmla="*/ 1489319 h 1585330"/>
              <a:gd name="connsiteX13" fmla="*/ 7231616 w 8239728"/>
              <a:gd name="connsiteY13" fmla="*/ 985262 h 1585330"/>
              <a:gd name="connsiteX14" fmla="*/ 7591656 w 8239728"/>
              <a:gd name="connsiteY14" fmla="*/ 1489319 h 1585330"/>
              <a:gd name="connsiteX15" fmla="*/ 8239728 w 8239728"/>
              <a:gd name="connsiteY15" fmla="*/ 1561327 h 1585330"/>
              <a:gd name="connsiteX0" fmla="*/ 0 w 8239728"/>
              <a:gd name="connsiteY0" fmla="*/ 0 h 1585330"/>
              <a:gd name="connsiteX1" fmla="*/ 436729 w 8239728"/>
              <a:gd name="connsiteY1" fmla="*/ 423080 h 1585330"/>
              <a:gd name="connsiteX2" fmla="*/ 1091821 w 8239728"/>
              <a:gd name="connsiteY2" fmla="*/ 122830 h 1585330"/>
              <a:gd name="connsiteX3" fmla="*/ 1528550 w 8239728"/>
              <a:gd name="connsiteY3" fmla="*/ 859809 h 1585330"/>
              <a:gd name="connsiteX4" fmla="*/ 2197290 w 8239728"/>
              <a:gd name="connsiteY4" fmla="*/ 668740 h 1585330"/>
              <a:gd name="connsiteX5" fmla="*/ 2729553 w 8239728"/>
              <a:gd name="connsiteY5" fmla="*/ 996286 h 1585330"/>
              <a:gd name="connsiteX6" fmla="*/ 3070747 w 8239728"/>
              <a:gd name="connsiteY6" fmla="*/ 1009934 h 1585330"/>
              <a:gd name="connsiteX7" fmla="*/ 3507475 w 8239728"/>
              <a:gd name="connsiteY7" fmla="*/ 1241946 h 1585330"/>
              <a:gd name="connsiteX8" fmla="*/ 4279288 w 8239728"/>
              <a:gd name="connsiteY8" fmla="*/ 769238 h 1585330"/>
              <a:gd name="connsiteX9" fmla="*/ 4855352 w 8239728"/>
              <a:gd name="connsiteY9" fmla="*/ 1345303 h 1585330"/>
              <a:gd name="connsiteX10" fmla="*/ 5503424 w 8239728"/>
              <a:gd name="connsiteY10" fmla="*/ 1561327 h 1585330"/>
              <a:gd name="connsiteX11" fmla="*/ 6079488 w 8239728"/>
              <a:gd name="connsiteY11" fmla="*/ 1201286 h 1585330"/>
              <a:gd name="connsiteX12" fmla="*/ 6727560 w 8239728"/>
              <a:gd name="connsiteY12" fmla="*/ 1489319 h 1585330"/>
              <a:gd name="connsiteX13" fmla="*/ 7231616 w 8239728"/>
              <a:gd name="connsiteY13" fmla="*/ 985262 h 1585330"/>
              <a:gd name="connsiteX14" fmla="*/ 7591656 w 8239728"/>
              <a:gd name="connsiteY14" fmla="*/ 1489319 h 1585330"/>
              <a:gd name="connsiteX15" fmla="*/ 8239728 w 8239728"/>
              <a:gd name="connsiteY15" fmla="*/ 1561327 h 1585330"/>
              <a:gd name="connsiteX0" fmla="*/ 0 w 8239728"/>
              <a:gd name="connsiteY0" fmla="*/ 0 h 1585330"/>
              <a:gd name="connsiteX1" fmla="*/ 436729 w 8239728"/>
              <a:gd name="connsiteY1" fmla="*/ 423080 h 1585330"/>
              <a:gd name="connsiteX2" fmla="*/ 1091821 w 8239728"/>
              <a:gd name="connsiteY2" fmla="*/ 122830 h 1585330"/>
              <a:gd name="connsiteX3" fmla="*/ 1528550 w 8239728"/>
              <a:gd name="connsiteY3" fmla="*/ 859809 h 1585330"/>
              <a:gd name="connsiteX4" fmla="*/ 2197290 w 8239728"/>
              <a:gd name="connsiteY4" fmla="*/ 668740 h 1585330"/>
              <a:gd name="connsiteX5" fmla="*/ 2729553 w 8239728"/>
              <a:gd name="connsiteY5" fmla="*/ 996286 h 1585330"/>
              <a:gd name="connsiteX6" fmla="*/ 3070747 w 8239728"/>
              <a:gd name="connsiteY6" fmla="*/ 1009934 h 1585330"/>
              <a:gd name="connsiteX7" fmla="*/ 3507475 w 8239728"/>
              <a:gd name="connsiteY7" fmla="*/ 1241946 h 1585330"/>
              <a:gd name="connsiteX8" fmla="*/ 4279288 w 8239728"/>
              <a:gd name="connsiteY8" fmla="*/ 769238 h 1585330"/>
              <a:gd name="connsiteX9" fmla="*/ 4639328 w 8239728"/>
              <a:gd name="connsiteY9" fmla="*/ 1345302 h 1585330"/>
              <a:gd name="connsiteX10" fmla="*/ 5503424 w 8239728"/>
              <a:gd name="connsiteY10" fmla="*/ 1561327 h 1585330"/>
              <a:gd name="connsiteX11" fmla="*/ 6079488 w 8239728"/>
              <a:gd name="connsiteY11" fmla="*/ 1201286 h 1585330"/>
              <a:gd name="connsiteX12" fmla="*/ 6727560 w 8239728"/>
              <a:gd name="connsiteY12" fmla="*/ 1489319 h 1585330"/>
              <a:gd name="connsiteX13" fmla="*/ 7231616 w 8239728"/>
              <a:gd name="connsiteY13" fmla="*/ 985262 h 1585330"/>
              <a:gd name="connsiteX14" fmla="*/ 7591656 w 8239728"/>
              <a:gd name="connsiteY14" fmla="*/ 1489319 h 1585330"/>
              <a:gd name="connsiteX15" fmla="*/ 8239728 w 8239728"/>
              <a:gd name="connsiteY15" fmla="*/ 1561327 h 1585330"/>
              <a:gd name="connsiteX0" fmla="*/ 0 w 8239728"/>
              <a:gd name="connsiteY0" fmla="*/ 0 h 1585330"/>
              <a:gd name="connsiteX1" fmla="*/ 436729 w 8239728"/>
              <a:gd name="connsiteY1" fmla="*/ 423080 h 1585330"/>
              <a:gd name="connsiteX2" fmla="*/ 1091821 w 8239728"/>
              <a:gd name="connsiteY2" fmla="*/ 122830 h 1585330"/>
              <a:gd name="connsiteX3" fmla="*/ 1528550 w 8239728"/>
              <a:gd name="connsiteY3" fmla="*/ 859809 h 1585330"/>
              <a:gd name="connsiteX4" fmla="*/ 2197290 w 8239728"/>
              <a:gd name="connsiteY4" fmla="*/ 668740 h 1585330"/>
              <a:gd name="connsiteX5" fmla="*/ 2729553 w 8239728"/>
              <a:gd name="connsiteY5" fmla="*/ 996286 h 1585330"/>
              <a:gd name="connsiteX6" fmla="*/ 3070747 w 8239728"/>
              <a:gd name="connsiteY6" fmla="*/ 1009934 h 1585330"/>
              <a:gd name="connsiteX7" fmla="*/ 3507475 w 8239728"/>
              <a:gd name="connsiteY7" fmla="*/ 1241946 h 1585330"/>
              <a:gd name="connsiteX8" fmla="*/ 4279288 w 8239728"/>
              <a:gd name="connsiteY8" fmla="*/ 769238 h 1585330"/>
              <a:gd name="connsiteX9" fmla="*/ 4639328 w 8239728"/>
              <a:gd name="connsiteY9" fmla="*/ 1345302 h 1585330"/>
              <a:gd name="connsiteX10" fmla="*/ 5071376 w 8239728"/>
              <a:gd name="connsiteY10" fmla="*/ 1129278 h 1585330"/>
              <a:gd name="connsiteX11" fmla="*/ 5503424 w 8239728"/>
              <a:gd name="connsiteY11" fmla="*/ 1561327 h 1585330"/>
              <a:gd name="connsiteX12" fmla="*/ 6079488 w 8239728"/>
              <a:gd name="connsiteY12" fmla="*/ 1201286 h 1585330"/>
              <a:gd name="connsiteX13" fmla="*/ 6727560 w 8239728"/>
              <a:gd name="connsiteY13" fmla="*/ 1489319 h 1585330"/>
              <a:gd name="connsiteX14" fmla="*/ 7231616 w 8239728"/>
              <a:gd name="connsiteY14" fmla="*/ 985262 h 1585330"/>
              <a:gd name="connsiteX15" fmla="*/ 7591656 w 8239728"/>
              <a:gd name="connsiteY15" fmla="*/ 1489319 h 1585330"/>
              <a:gd name="connsiteX16" fmla="*/ 8239728 w 8239728"/>
              <a:gd name="connsiteY16" fmla="*/ 1561327 h 1585330"/>
              <a:gd name="connsiteX0" fmla="*/ 0 w 8239728"/>
              <a:gd name="connsiteY0" fmla="*/ 0 h 1573328"/>
              <a:gd name="connsiteX1" fmla="*/ 436729 w 8239728"/>
              <a:gd name="connsiteY1" fmla="*/ 423080 h 1573328"/>
              <a:gd name="connsiteX2" fmla="*/ 1091821 w 8239728"/>
              <a:gd name="connsiteY2" fmla="*/ 122830 h 1573328"/>
              <a:gd name="connsiteX3" fmla="*/ 1528550 w 8239728"/>
              <a:gd name="connsiteY3" fmla="*/ 859809 h 1573328"/>
              <a:gd name="connsiteX4" fmla="*/ 2197290 w 8239728"/>
              <a:gd name="connsiteY4" fmla="*/ 668740 h 1573328"/>
              <a:gd name="connsiteX5" fmla="*/ 2729553 w 8239728"/>
              <a:gd name="connsiteY5" fmla="*/ 996286 h 1573328"/>
              <a:gd name="connsiteX6" fmla="*/ 3070747 w 8239728"/>
              <a:gd name="connsiteY6" fmla="*/ 1009934 h 1573328"/>
              <a:gd name="connsiteX7" fmla="*/ 3507475 w 8239728"/>
              <a:gd name="connsiteY7" fmla="*/ 1241946 h 1573328"/>
              <a:gd name="connsiteX8" fmla="*/ 4279288 w 8239728"/>
              <a:gd name="connsiteY8" fmla="*/ 769238 h 1573328"/>
              <a:gd name="connsiteX9" fmla="*/ 4639328 w 8239728"/>
              <a:gd name="connsiteY9" fmla="*/ 1345302 h 1573328"/>
              <a:gd name="connsiteX10" fmla="*/ 5071376 w 8239728"/>
              <a:gd name="connsiteY10" fmla="*/ 1129278 h 1573328"/>
              <a:gd name="connsiteX11" fmla="*/ 5503424 w 8239728"/>
              <a:gd name="connsiteY11" fmla="*/ 1561327 h 1573328"/>
              <a:gd name="connsiteX12" fmla="*/ 6079488 w 8239728"/>
              <a:gd name="connsiteY12" fmla="*/ 1201286 h 1573328"/>
              <a:gd name="connsiteX13" fmla="*/ 6727560 w 8239728"/>
              <a:gd name="connsiteY13" fmla="*/ 1489319 h 1573328"/>
              <a:gd name="connsiteX14" fmla="*/ 7159608 w 8239728"/>
              <a:gd name="connsiteY14" fmla="*/ 1273294 h 1573328"/>
              <a:gd name="connsiteX15" fmla="*/ 7591656 w 8239728"/>
              <a:gd name="connsiteY15" fmla="*/ 1489319 h 1573328"/>
              <a:gd name="connsiteX16" fmla="*/ 8239728 w 8239728"/>
              <a:gd name="connsiteY16" fmla="*/ 1561327 h 1573328"/>
              <a:gd name="connsiteX0" fmla="*/ 0 w 8239728"/>
              <a:gd name="connsiteY0" fmla="*/ 0 h 1573328"/>
              <a:gd name="connsiteX1" fmla="*/ 436729 w 8239728"/>
              <a:gd name="connsiteY1" fmla="*/ 423080 h 1573328"/>
              <a:gd name="connsiteX2" fmla="*/ 1091821 w 8239728"/>
              <a:gd name="connsiteY2" fmla="*/ 122830 h 1573328"/>
              <a:gd name="connsiteX3" fmla="*/ 1528550 w 8239728"/>
              <a:gd name="connsiteY3" fmla="*/ 859809 h 1573328"/>
              <a:gd name="connsiteX4" fmla="*/ 2197290 w 8239728"/>
              <a:gd name="connsiteY4" fmla="*/ 668740 h 1573328"/>
              <a:gd name="connsiteX5" fmla="*/ 2729553 w 8239728"/>
              <a:gd name="connsiteY5" fmla="*/ 996286 h 1573328"/>
              <a:gd name="connsiteX6" fmla="*/ 3070747 w 8239728"/>
              <a:gd name="connsiteY6" fmla="*/ 1009934 h 1573328"/>
              <a:gd name="connsiteX7" fmla="*/ 3507475 w 8239728"/>
              <a:gd name="connsiteY7" fmla="*/ 1241946 h 1573328"/>
              <a:gd name="connsiteX8" fmla="*/ 3991256 w 8239728"/>
              <a:gd name="connsiteY8" fmla="*/ 769238 h 1573328"/>
              <a:gd name="connsiteX9" fmla="*/ 4639328 w 8239728"/>
              <a:gd name="connsiteY9" fmla="*/ 1345302 h 1573328"/>
              <a:gd name="connsiteX10" fmla="*/ 5071376 w 8239728"/>
              <a:gd name="connsiteY10" fmla="*/ 1129278 h 1573328"/>
              <a:gd name="connsiteX11" fmla="*/ 5503424 w 8239728"/>
              <a:gd name="connsiteY11" fmla="*/ 1561327 h 1573328"/>
              <a:gd name="connsiteX12" fmla="*/ 6079488 w 8239728"/>
              <a:gd name="connsiteY12" fmla="*/ 1201286 h 1573328"/>
              <a:gd name="connsiteX13" fmla="*/ 6727560 w 8239728"/>
              <a:gd name="connsiteY13" fmla="*/ 1489319 h 1573328"/>
              <a:gd name="connsiteX14" fmla="*/ 7159608 w 8239728"/>
              <a:gd name="connsiteY14" fmla="*/ 1273294 h 1573328"/>
              <a:gd name="connsiteX15" fmla="*/ 7591656 w 8239728"/>
              <a:gd name="connsiteY15" fmla="*/ 1489319 h 1573328"/>
              <a:gd name="connsiteX16" fmla="*/ 8239728 w 8239728"/>
              <a:gd name="connsiteY16" fmla="*/ 1561327 h 15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239728" h="1573328">
                <a:moveTo>
                  <a:pt x="0" y="0"/>
                </a:moveTo>
                <a:cubicBezTo>
                  <a:pt x="127379" y="201304"/>
                  <a:pt x="254759" y="402608"/>
                  <a:pt x="436729" y="423080"/>
                </a:cubicBezTo>
                <a:cubicBezTo>
                  <a:pt x="618699" y="443552"/>
                  <a:pt x="909851" y="50042"/>
                  <a:pt x="1091821" y="122830"/>
                </a:cubicBezTo>
                <a:cubicBezTo>
                  <a:pt x="1273791" y="195618"/>
                  <a:pt x="1344305" y="768824"/>
                  <a:pt x="1528550" y="859809"/>
                </a:cubicBezTo>
                <a:cubicBezTo>
                  <a:pt x="1712795" y="950794"/>
                  <a:pt x="1997123" y="645994"/>
                  <a:pt x="2197290" y="668740"/>
                </a:cubicBezTo>
                <a:cubicBezTo>
                  <a:pt x="2397457" y="691486"/>
                  <a:pt x="2583977" y="939420"/>
                  <a:pt x="2729553" y="996286"/>
                </a:cubicBezTo>
                <a:cubicBezTo>
                  <a:pt x="2875129" y="1053152"/>
                  <a:pt x="2941093" y="968991"/>
                  <a:pt x="3070747" y="1009934"/>
                </a:cubicBezTo>
                <a:cubicBezTo>
                  <a:pt x="3200401" y="1050877"/>
                  <a:pt x="3354057" y="1282062"/>
                  <a:pt x="3507475" y="1241946"/>
                </a:cubicBezTo>
                <a:cubicBezTo>
                  <a:pt x="3660893" y="1201830"/>
                  <a:pt x="3802614" y="752012"/>
                  <a:pt x="3991256" y="769238"/>
                </a:cubicBezTo>
                <a:cubicBezTo>
                  <a:pt x="4179898" y="786464"/>
                  <a:pt x="4459308" y="1285295"/>
                  <a:pt x="4639328" y="1345302"/>
                </a:cubicBezTo>
                <a:cubicBezTo>
                  <a:pt x="4819348" y="1405309"/>
                  <a:pt x="4927360" y="1093274"/>
                  <a:pt x="5071376" y="1129278"/>
                </a:cubicBezTo>
                <a:cubicBezTo>
                  <a:pt x="5215392" y="1165282"/>
                  <a:pt x="5335405" y="1549326"/>
                  <a:pt x="5503424" y="1561327"/>
                </a:cubicBezTo>
                <a:cubicBezTo>
                  <a:pt x="5671443" y="1573328"/>
                  <a:pt x="5875465" y="1213287"/>
                  <a:pt x="6079488" y="1201286"/>
                </a:cubicBezTo>
                <a:cubicBezTo>
                  <a:pt x="6283511" y="1189285"/>
                  <a:pt x="6547540" y="1477318"/>
                  <a:pt x="6727560" y="1489319"/>
                </a:cubicBezTo>
                <a:cubicBezTo>
                  <a:pt x="6907580" y="1501320"/>
                  <a:pt x="7015592" y="1273294"/>
                  <a:pt x="7159608" y="1273294"/>
                </a:cubicBezTo>
                <a:cubicBezTo>
                  <a:pt x="7303624" y="1273294"/>
                  <a:pt x="7411636" y="1441314"/>
                  <a:pt x="7591656" y="1489319"/>
                </a:cubicBezTo>
                <a:cubicBezTo>
                  <a:pt x="7771676" y="1537325"/>
                  <a:pt x="8167527" y="1546765"/>
                  <a:pt x="8239728" y="156132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igura a mano libera 13"/>
          <p:cNvSpPr/>
          <p:nvPr/>
        </p:nvSpPr>
        <p:spPr>
          <a:xfrm>
            <a:off x="251520" y="2204864"/>
            <a:ext cx="8510342" cy="1158952"/>
          </a:xfrm>
          <a:custGeom>
            <a:avLst/>
            <a:gdLst>
              <a:gd name="connsiteX0" fmla="*/ 0 w 8570794"/>
              <a:gd name="connsiteY0" fmla="*/ 852985 h 1624084"/>
              <a:gd name="connsiteX1" fmla="*/ 1296537 w 8570794"/>
              <a:gd name="connsiteY1" fmla="*/ 852985 h 1624084"/>
              <a:gd name="connsiteX2" fmla="*/ 2661313 w 8570794"/>
              <a:gd name="connsiteY2" fmla="*/ 75063 h 1624084"/>
              <a:gd name="connsiteX3" fmla="*/ 4148919 w 8570794"/>
              <a:gd name="connsiteY3" fmla="*/ 1303361 h 1624084"/>
              <a:gd name="connsiteX4" fmla="*/ 5773003 w 8570794"/>
              <a:gd name="connsiteY4" fmla="*/ 784746 h 1624084"/>
              <a:gd name="connsiteX5" fmla="*/ 7124131 w 8570794"/>
              <a:gd name="connsiteY5" fmla="*/ 1494430 h 1624084"/>
              <a:gd name="connsiteX6" fmla="*/ 8570794 w 8570794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939159 h 1549700"/>
              <a:gd name="connsiteX1" fmla="*/ 1236085 w 8510342"/>
              <a:gd name="connsiteY1" fmla="*/ 778601 h 1549700"/>
              <a:gd name="connsiteX2" fmla="*/ 2664295 w 8510342"/>
              <a:gd name="connsiteY2" fmla="*/ 75063 h 1549700"/>
              <a:gd name="connsiteX3" fmla="*/ 4088467 w 8510342"/>
              <a:gd name="connsiteY3" fmla="*/ 1228977 h 1549700"/>
              <a:gd name="connsiteX4" fmla="*/ 5712551 w 8510342"/>
              <a:gd name="connsiteY4" fmla="*/ 710362 h 1549700"/>
              <a:gd name="connsiteX5" fmla="*/ 7063679 w 8510342"/>
              <a:gd name="connsiteY5" fmla="*/ 1420046 h 1549700"/>
              <a:gd name="connsiteX6" fmla="*/ 8510342 w 8510342"/>
              <a:gd name="connsiteY6" fmla="*/ 1488285 h 1549700"/>
              <a:gd name="connsiteX0" fmla="*/ 0 w 8510342"/>
              <a:gd name="connsiteY0" fmla="*/ 651127 h 1261668"/>
              <a:gd name="connsiteX1" fmla="*/ 1236085 w 8510342"/>
              <a:gd name="connsiteY1" fmla="*/ 490569 h 1261668"/>
              <a:gd name="connsiteX2" fmla="*/ 2664295 w 8510342"/>
              <a:gd name="connsiteY2" fmla="*/ 75063 h 1261668"/>
              <a:gd name="connsiteX3" fmla="*/ 4088467 w 8510342"/>
              <a:gd name="connsiteY3" fmla="*/ 940945 h 1261668"/>
              <a:gd name="connsiteX4" fmla="*/ 5712551 w 8510342"/>
              <a:gd name="connsiteY4" fmla="*/ 422330 h 1261668"/>
              <a:gd name="connsiteX5" fmla="*/ 7063679 w 8510342"/>
              <a:gd name="connsiteY5" fmla="*/ 1132014 h 1261668"/>
              <a:gd name="connsiteX6" fmla="*/ 8510342 w 8510342"/>
              <a:gd name="connsiteY6" fmla="*/ 1200253 h 1261668"/>
              <a:gd name="connsiteX0" fmla="*/ 0 w 8510342"/>
              <a:gd name="connsiteY0" fmla="*/ 579119 h 1189660"/>
              <a:gd name="connsiteX1" fmla="*/ 1236085 w 8510342"/>
              <a:gd name="connsiteY1" fmla="*/ 418561 h 1189660"/>
              <a:gd name="connsiteX2" fmla="*/ 2592287 w 8510342"/>
              <a:gd name="connsiteY2" fmla="*/ 75063 h 1189660"/>
              <a:gd name="connsiteX3" fmla="*/ 4088467 w 8510342"/>
              <a:gd name="connsiteY3" fmla="*/ 868937 h 1189660"/>
              <a:gd name="connsiteX4" fmla="*/ 5712551 w 8510342"/>
              <a:gd name="connsiteY4" fmla="*/ 350322 h 1189660"/>
              <a:gd name="connsiteX5" fmla="*/ 7063679 w 8510342"/>
              <a:gd name="connsiteY5" fmla="*/ 1060006 h 1189660"/>
              <a:gd name="connsiteX6" fmla="*/ 8510342 w 8510342"/>
              <a:gd name="connsiteY6" fmla="*/ 1128245 h 1189660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712551 w 8510342"/>
              <a:gd name="connsiteY4" fmla="*/ 350322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688631 w 8510342"/>
              <a:gd name="connsiteY4" fmla="*/ 435103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0342" h="1158952">
                <a:moveTo>
                  <a:pt x="0" y="579119"/>
                </a:moveTo>
                <a:cubicBezTo>
                  <a:pt x="519666" y="582138"/>
                  <a:pt x="960003" y="523598"/>
                  <a:pt x="1236085" y="418561"/>
                </a:cubicBezTo>
                <a:cubicBezTo>
                  <a:pt x="1603519" y="288854"/>
                  <a:pt x="2116890" y="0"/>
                  <a:pt x="2592287" y="75063"/>
                </a:cubicBezTo>
                <a:cubicBezTo>
                  <a:pt x="3067684" y="150126"/>
                  <a:pt x="3572410" y="808930"/>
                  <a:pt x="4088467" y="868937"/>
                </a:cubicBezTo>
                <a:cubicBezTo>
                  <a:pt x="4604524" y="928944"/>
                  <a:pt x="5193912" y="423399"/>
                  <a:pt x="5688631" y="435103"/>
                </a:cubicBezTo>
                <a:cubicBezTo>
                  <a:pt x="6183350" y="446807"/>
                  <a:pt x="6586498" y="823635"/>
                  <a:pt x="7056783" y="939159"/>
                </a:cubicBezTo>
                <a:cubicBezTo>
                  <a:pt x="7527068" y="1054683"/>
                  <a:pt x="8020159" y="1158952"/>
                  <a:pt x="8510342" y="1128245"/>
                </a:cubicBezTo>
              </a:path>
            </a:pathLst>
          </a:custGeom>
          <a:ln w="10160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igura a mano libera 16"/>
          <p:cNvSpPr/>
          <p:nvPr/>
        </p:nvSpPr>
        <p:spPr>
          <a:xfrm>
            <a:off x="368490" y="1900844"/>
            <a:ext cx="8229600" cy="1528157"/>
          </a:xfrm>
          <a:custGeom>
            <a:avLst/>
            <a:gdLst>
              <a:gd name="connsiteX0" fmla="*/ 0 w 8229600"/>
              <a:gd name="connsiteY0" fmla="*/ 1087271 h 1724167"/>
              <a:gd name="connsiteX1" fmla="*/ 491319 w 8229600"/>
              <a:gd name="connsiteY1" fmla="*/ 718782 h 1724167"/>
              <a:gd name="connsiteX2" fmla="*/ 709683 w 8229600"/>
              <a:gd name="connsiteY2" fmla="*/ 1196454 h 1724167"/>
              <a:gd name="connsiteX3" fmla="*/ 914400 w 8229600"/>
              <a:gd name="connsiteY3" fmla="*/ 827964 h 1724167"/>
              <a:gd name="connsiteX4" fmla="*/ 1146411 w 8229600"/>
              <a:gd name="connsiteY4" fmla="*/ 1046328 h 1724167"/>
              <a:gd name="connsiteX5" fmla="*/ 1296537 w 8229600"/>
              <a:gd name="connsiteY5" fmla="*/ 459474 h 1724167"/>
              <a:gd name="connsiteX6" fmla="*/ 1419367 w 8229600"/>
              <a:gd name="connsiteY6" fmla="*/ 650543 h 1724167"/>
              <a:gd name="connsiteX7" fmla="*/ 1596788 w 8229600"/>
              <a:gd name="connsiteY7" fmla="*/ 268406 h 1724167"/>
              <a:gd name="connsiteX8" fmla="*/ 1746913 w 8229600"/>
              <a:gd name="connsiteY8" fmla="*/ 636895 h 1724167"/>
              <a:gd name="connsiteX9" fmla="*/ 2115403 w 8229600"/>
              <a:gd name="connsiteY9" fmla="*/ 555009 h 1724167"/>
              <a:gd name="connsiteX10" fmla="*/ 2415653 w 8229600"/>
              <a:gd name="connsiteY10" fmla="*/ 282054 h 1724167"/>
              <a:gd name="connsiteX11" fmla="*/ 2688609 w 8229600"/>
              <a:gd name="connsiteY11" fmla="*/ 1059976 h 1724167"/>
              <a:gd name="connsiteX12" fmla="*/ 2934268 w 8229600"/>
              <a:gd name="connsiteY12" fmla="*/ 363940 h 1724167"/>
              <a:gd name="connsiteX13" fmla="*/ 3466531 w 8229600"/>
              <a:gd name="connsiteY13" fmla="*/ 350292 h 1724167"/>
              <a:gd name="connsiteX14" fmla="*/ 3684895 w 8229600"/>
              <a:gd name="connsiteY14" fmla="*/ 227463 h 1724167"/>
              <a:gd name="connsiteX15" fmla="*/ 3807725 w 8229600"/>
              <a:gd name="connsiteY15" fmla="*/ 527713 h 1724167"/>
              <a:gd name="connsiteX16" fmla="*/ 3957850 w 8229600"/>
              <a:gd name="connsiteY16" fmla="*/ 418531 h 1724167"/>
              <a:gd name="connsiteX17" fmla="*/ 4176214 w 8229600"/>
              <a:gd name="connsiteY17" fmla="*/ 1114567 h 1724167"/>
              <a:gd name="connsiteX18" fmla="*/ 4572000 w 8229600"/>
              <a:gd name="connsiteY18" fmla="*/ 978089 h 1724167"/>
              <a:gd name="connsiteX19" fmla="*/ 4940489 w 8229600"/>
              <a:gd name="connsiteY19" fmla="*/ 1100919 h 1724167"/>
              <a:gd name="connsiteX20" fmla="*/ 5172501 w 8229600"/>
              <a:gd name="connsiteY20" fmla="*/ 1019033 h 1724167"/>
              <a:gd name="connsiteX21" fmla="*/ 5704764 w 8229600"/>
              <a:gd name="connsiteY21" fmla="*/ 1182806 h 1724167"/>
              <a:gd name="connsiteX22" fmla="*/ 6168788 w 8229600"/>
              <a:gd name="connsiteY22" fmla="*/ 1019033 h 1724167"/>
              <a:gd name="connsiteX23" fmla="*/ 6496334 w 8229600"/>
              <a:gd name="connsiteY23" fmla="*/ 363940 h 1724167"/>
              <a:gd name="connsiteX24" fmla="*/ 6537277 w 8229600"/>
              <a:gd name="connsiteY24" fmla="*/ 595952 h 1724167"/>
              <a:gd name="connsiteX25" fmla="*/ 6701050 w 8229600"/>
              <a:gd name="connsiteY25" fmla="*/ 186519 h 1724167"/>
              <a:gd name="connsiteX26" fmla="*/ 6864823 w 8229600"/>
              <a:gd name="connsiteY26" fmla="*/ 172871 h 1724167"/>
              <a:gd name="connsiteX27" fmla="*/ 6892119 w 8229600"/>
              <a:gd name="connsiteY27" fmla="*/ 22746 h 1724167"/>
              <a:gd name="connsiteX28" fmla="*/ 7151426 w 8229600"/>
              <a:gd name="connsiteY28" fmla="*/ 309349 h 1724167"/>
              <a:gd name="connsiteX29" fmla="*/ 7083188 w 8229600"/>
              <a:gd name="connsiteY29" fmla="*/ 664191 h 1724167"/>
              <a:gd name="connsiteX30" fmla="*/ 7315200 w 8229600"/>
              <a:gd name="connsiteY30" fmla="*/ 459474 h 1724167"/>
              <a:gd name="connsiteX31" fmla="*/ 7424382 w 8229600"/>
              <a:gd name="connsiteY31" fmla="*/ 868907 h 1724167"/>
              <a:gd name="connsiteX32" fmla="*/ 7533564 w 8229600"/>
              <a:gd name="connsiteY32" fmla="*/ 759725 h 1724167"/>
              <a:gd name="connsiteX33" fmla="*/ 7656394 w 8229600"/>
              <a:gd name="connsiteY33" fmla="*/ 1264692 h 1724167"/>
              <a:gd name="connsiteX34" fmla="*/ 7888406 w 8229600"/>
              <a:gd name="connsiteY34" fmla="*/ 1701421 h 1724167"/>
              <a:gd name="connsiteX35" fmla="*/ 8065826 w 8229600"/>
              <a:gd name="connsiteY35" fmla="*/ 1401170 h 1724167"/>
              <a:gd name="connsiteX36" fmla="*/ 8229600 w 8229600"/>
              <a:gd name="connsiteY36" fmla="*/ 1701421 h 1724167"/>
              <a:gd name="connsiteX0" fmla="*/ 0 w 8229600"/>
              <a:gd name="connsiteY0" fmla="*/ 1084997 h 1721893"/>
              <a:gd name="connsiteX1" fmla="*/ 491319 w 8229600"/>
              <a:gd name="connsiteY1" fmla="*/ 716508 h 1721893"/>
              <a:gd name="connsiteX2" fmla="*/ 709683 w 8229600"/>
              <a:gd name="connsiteY2" fmla="*/ 1194180 h 1721893"/>
              <a:gd name="connsiteX3" fmla="*/ 914400 w 8229600"/>
              <a:gd name="connsiteY3" fmla="*/ 825690 h 1721893"/>
              <a:gd name="connsiteX4" fmla="*/ 1146411 w 8229600"/>
              <a:gd name="connsiteY4" fmla="*/ 1044054 h 1721893"/>
              <a:gd name="connsiteX5" fmla="*/ 1296537 w 8229600"/>
              <a:gd name="connsiteY5" fmla="*/ 457200 h 1721893"/>
              <a:gd name="connsiteX6" fmla="*/ 1419367 w 8229600"/>
              <a:gd name="connsiteY6" fmla="*/ 648269 h 1721893"/>
              <a:gd name="connsiteX7" fmla="*/ 1596788 w 8229600"/>
              <a:gd name="connsiteY7" fmla="*/ 266132 h 1721893"/>
              <a:gd name="connsiteX8" fmla="*/ 1746913 w 8229600"/>
              <a:gd name="connsiteY8" fmla="*/ 634621 h 1721893"/>
              <a:gd name="connsiteX9" fmla="*/ 2115403 w 8229600"/>
              <a:gd name="connsiteY9" fmla="*/ 552735 h 1721893"/>
              <a:gd name="connsiteX10" fmla="*/ 2415653 w 8229600"/>
              <a:gd name="connsiteY10" fmla="*/ 279780 h 1721893"/>
              <a:gd name="connsiteX11" fmla="*/ 2688609 w 8229600"/>
              <a:gd name="connsiteY11" fmla="*/ 1057702 h 1721893"/>
              <a:gd name="connsiteX12" fmla="*/ 2934268 w 8229600"/>
              <a:gd name="connsiteY12" fmla="*/ 361666 h 1721893"/>
              <a:gd name="connsiteX13" fmla="*/ 3466531 w 8229600"/>
              <a:gd name="connsiteY13" fmla="*/ 348018 h 1721893"/>
              <a:gd name="connsiteX14" fmla="*/ 3684895 w 8229600"/>
              <a:gd name="connsiteY14" fmla="*/ 225189 h 1721893"/>
              <a:gd name="connsiteX15" fmla="*/ 3807725 w 8229600"/>
              <a:gd name="connsiteY15" fmla="*/ 525439 h 1721893"/>
              <a:gd name="connsiteX16" fmla="*/ 3957850 w 8229600"/>
              <a:gd name="connsiteY16" fmla="*/ 416257 h 1721893"/>
              <a:gd name="connsiteX17" fmla="*/ 4176214 w 8229600"/>
              <a:gd name="connsiteY17" fmla="*/ 1112293 h 1721893"/>
              <a:gd name="connsiteX18" fmla="*/ 4572000 w 8229600"/>
              <a:gd name="connsiteY18" fmla="*/ 975815 h 1721893"/>
              <a:gd name="connsiteX19" fmla="*/ 4940489 w 8229600"/>
              <a:gd name="connsiteY19" fmla="*/ 1098645 h 1721893"/>
              <a:gd name="connsiteX20" fmla="*/ 5172501 w 8229600"/>
              <a:gd name="connsiteY20" fmla="*/ 1016759 h 1721893"/>
              <a:gd name="connsiteX21" fmla="*/ 5704764 w 8229600"/>
              <a:gd name="connsiteY21" fmla="*/ 1180532 h 1721893"/>
              <a:gd name="connsiteX22" fmla="*/ 6168788 w 8229600"/>
              <a:gd name="connsiteY22" fmla="*/ 1016759 h 1721893"/>
              <a:gd name="connsiteX23" fmla="*/ 6496334 w 8229600"/>
              <a:gd name="connsiteY23" fmla="*/ 361666 h 1721893"/>
              <a:gd name="connsiteX24" fmla="*/ 6537277 w 8229600"/>
              <a:gd name="connsiteY24" fmla="*/ 593678 h 1721893"/>
              <a:gd name="connsiteX25" fmla="*/ 6701050 w 8229600"/>
              <a:gd name="connsiteY25" fmla="*/ 184245 h 1721893"/>
              <a:gd name="connsiteX26" fmla="*/ 6892119 w 8229600"/>
              <a:gd name="connsiteY26" fmla="*/ 20472 h 1721893"/>
              <a:gd name="connsiteX27" fmla="*/ 7151426 w 8229600"/>
              <a:gd name="connsiteY27" fmla="*/ 307075 h 1721893"/>
              <a:gd name="connsiteX28" fmla="*/ 7083188 w 8229600"/>
              <a:gd name="connsiteY28" fmla="*/ 661917 h 1721893"/>
              <a:gd name="connsiteX29" fmla="*/ 7315200 w 8229600"/>
              <a:gd name="connsiteY29" fmla="*/ 457200 h 1721893"/>
              <a:gd name="connsiteX30" fmla="*/ 7424382 w 8229600"/>
              <a:gd name="connsiteY30" fmla="*/ 866633 h 1721893"/>
              <a:gd name="connsiteX31" fmla="*/ 7533564 w 8229600"/>
              <a:gd name="connsiteY31" fmla="*/ 757451 h 1721893"/>
              <a:gd name="connsiteX32" fmla="*/ 7656394 w 8229600"/>
              <a:gd name="connsiteY32" fmla="*/ 1262418 h 1721893"/>
              <a:gd name="connsiteX33" fmla="*/ 7888406 w 8229600"/>
              <a:gd name="connsiteY33" fmla="*/ 1699147 h 1721893"/>
              <a:gd name="connsiteX34" fmla="*/ 8065826 w 8229600"/>
              <a:gd name="connsiteY34" fmla="*/ 1398896 h 1721893"/>
              <a:gd name="connsiteX35" fmla="*/ 8229600 w 8229600"/>
              <a:gd name="connsiteY35" fmla="*/ 1699147 h 1721893"/>
              <a:gd name="connsiteX0" fmla="*/ 0 w 8229600"/>
              <a:gd name="connsiteY0" fmla="*/ 928740 h 1565636"/>
              <a:gd name="connsiteX1" fmla="*/ 491319 w 8229600"/>
              <a:gd name="connsiteY1" fmla="*/ 560251 h 1565636"/>
              <a:gd name="connsiteX2" fmla="*/ 709683 w 8229600"/>
              <a:gd name="connsiteY2" fmla="*/ 1037923 h 1565636"/>
              <a:gd name="connsiteX3" fmla="*/ 914400 w 8229600"/>
              <a:gd name="connsiteY3" fmla="*/ 669433 h 1565636"/>
              <a:gd name="connsiteX4" fmla="*/ 1146411 w 8229600"/>
              <a:gd name="connsiteY4" fmla="*/ 887797 h 1565636"/>
              <a:gd name="connsiteX5" fmla="*/ 1296537 w 8229600"/>
              <a:gd name="connsiteY5" fmla="*/ 300943 h 1565636"/>
              <a:gd name="connsiteX6" fmla="*/ 1419367 w 8229600"/>
              <a:gd name="connsiteY6" fmla="*/ 492012 h 1565636"/>
              <a:gd name="connsiteX7" fmla="*/ 1596788 w 8229600"/>
              <a:gd name="connsiteY7" fmla="*/ 109875 h 1565636"/>
              <a:gd name="connsiteX8" fmla="*/ 1746913 w 8229600"/>
              <a:gd name="connsiteY8" fmla="*/ 478364 h 1565636"/>
              <a:gd name="connsiteX9" fmla="*/ 2115403 w 8229600"/>
              <a:gd name="connsiteY9" fmla="*/ 396478 h 1565636"/>
              <a:gd name="connsiteX10" fmla="*/ 2415653 w 8229600"/>
              <a:gd name="connsiteY10" fmla="*/ 123523 h 1565636"/>
              <a:gd name="connsiteX11" fmla="*/ 2688609 w 8229600"/>
              <a:gd name="connsiteY11" fmla="*/ 901445 h 1565636"/>
              <a:gd name="connsiteX12" fmla="*/ 2934268 w 8229600"/>
              <a:gd name="connsiteY12" fmla="*/ 205409 h 1565636"/>
              <a:gd name="connsiteX13" fmla="*/ 3466531 w 8229600"/>
              <a:gd name="connsiteY13" fmla="*/ 191761 h 1565636"/>
              <a:gd name="connsiteX14" fmla="*/ 3684895 w 8229600"/>
              <a:gd name="connsiteY14" fmla="*/ 68932 h 1565636"/>
              <a:gd name="connsiteX15" fmla="*/ 3807725 w 8229600"/>
              <a:gd name="connsiteY15" fmla="*/ 369182 h 1565636"/>
              <a:gd name="connsiteX16" fmla="*/ 3957850 w 8229600"/>
              <a:gd name="connsiteY16" fmla="*/ 260000 h 1565636"/>
              <a:gd name="connsiteX17" fmla="*/ 4176214 w 8229600"/>
              <a:gd name="connsiteY17" fmla="*/ 956036 h 1565636"/>
              <a:gd name="connsiteX18" fmla="*/ 4572000 w 8229600"/>
              <a:gd name="connsiteY18" fmla="*/ 819558 h 1565636"/>
              <a:gd name="connsiteX19" fmla="*/ 4940489 w 8229600"/>
              <a:gd name="connsiteY19" fmla="*/ 942388 h 1565636"/>
              <a:gd name="connsiteX20" fmla="*/ 5172501 w 8229600"/>
              <a:gd name="connsiteY20" fmla="*/ 860502 h 1565636"/>
              <a:gd name="connsiteX21" fmla="*/ 5704764 w 8229600"/>
              <a:gd name="connsiteY21" fmla="*/ 1024275 h 1565636"/>
              <a:gd name="connsiteX22" fmla="*/ 6168788 w 8229600"/>
              <a:gd name="connsiteY22" fmla="*/ 860502 h 1565636"/>
              <a:gd name="connsiteX23" fmla="*/ 6496334 w 8229600"/>
              <a:gd name="connsiteY23" fmla="*/ 205409 h 1565636"/>
              <a:gd name="connsiteX24" fmla="*/ 6537277 w 8229600"/>
              <a:gd name="connsiteY24" fmla="*/ 437421 h 1565636"/>
              <a:gd name="connsiteX25" fmla="*/ 6701050 w 8229600"/>
              <a:gd name="connsiteY25" fmla="*/ 27988 h 1565636"/>
              <a:gd name="connsiteX26" fmla="*/ 6867806 w 8229600"/>
              <a:gd name="connsiteY26" fmla="*/ 269492 h 1565636"/>
              <a:gd name="connsiteX27" fmla="*/ 7151426 w 8229600"/>
              <a:gd name="connsiteY27" fmla="*/ 150818 h 1565636"/>
              <a:gd name="connsiteX28" fmla="*/ 7083188 w 8229600"/>
              <a:gd name="connsiteY28" fmla="*/ 505660 h 1565636"/>
              <a:gd name="connsiteX29" fmla="*/ 7315200 w 8229600"/>
              <a:gd name="connsiteY29" fmla="*/ 300943 h 1565636"/>
              <a:gd name="connsiteX30" fmla="*/ 7424382 w 8229600"/>
              <a:gd name="connsiteY30" fmla="*/ 710376 h 1565636"/>
              <a:gd name="connsiteX31" fmla="*/ 7533564 w 8229600"/>
              <a:gd name="connsiteY31" fmla="*/ 601194 h 1565636"/>
              <a:gd name="connsiteX32" fmla="*/ 7656394 w 8229600"/>
              <a:gd name="connsiteY32" fmla="*/ 1106161 h 1565636"/>
              <a:gd name="connsiteX33" fmla="*/ 7888406 w 8229600"/>
              <a:gd name="connsiteY33" fmla="*/ 1542890 h 1565636"/>
              <a:gd name="connsiteX34" fmla="*/ 8065826 w 8229600"/>
              <a:gd name="connsiteY34" fmla="*/ 1242639 h 1565636"/>
              <a:gd name="connsiteX35" fmla="*/ 8229600 w 8229600"/>
              <a:gd name="connsiteY35" fmla="*/ 1542890 h 1565636"/>
              <a:gd name="connsiteX0" fmla="*/ 0 w 8229600"/>
              <a:gd name="connsiteY0" fmla="*/ 903261 h 1540157"/>
              <a:gd name="connsiteX1" fmla="*/ 491319 w 8229600"/>
              <a:gd name="connsiteY1" fmla="*/ 534772 h 1540157"/>
              <a:gd name="connsiteX2" fmla="*/ 709683 w 8229600"/>
              <a:gd name="connsiteY2" fmla="*/ 1012444 h 1540157"/>
              <a:gd name="connsiteX3" fmla="*/ 914400 w 8229600"/>
              <a:gd name="connsiteY3" fmla="*/ 643954 h 1540157"/>
              <a:gd name="connsiteX4" fmla="*/ 1146411 w 8229600"/>
              <a:gd name="connsiteY4" fmla="*/ 862318 h 1540157"/>
              <a:gd name="connsiteX5" fmla="*/ 1296537 w 8229600"/>
              <a:gd name="connsiteY5" fmla="*/ 275464 h 1540157"/>
              <a:gd name="connsiteX6" fmla="*/ 1419367 w 8229600"/>
              <a:gd name="connsiteY6" fmla="*/ 466533 h 1540157"/>
              <a:gd name="connsiteX7" fmla="*/ 1596788 w 8229600"/>
              <a:gd name="connsiteY7" fmla="*/ 84396 h 1540157"/>
              <a:gd name="connsiteX8" fmla="*/ 1746913 w 8229600"/>
              <a:gd name="connsiteY8" fmla="*/ 452885 h 1540157"/>
              <a:gd name="connsiteX9" fmla="*/ 2115403 w 8229600"/>
              <a:gd name="connsiteY9" fmla="*/ 370999 h 1540157"/>
              <a:gd name="connsiteX10" fmla="*/ 2415653 w 8229600"/>
              <a:gd name="connsiteY10" fmla="*/ 98044 h 1540157"/>
              <a:gd name="connsiteX11" fmla="*/ 2688609 w 8229600"/>
              <a:gd name="connsiteY11" fmla="*/ 875966 h 1540157"/>
              <a:gd name="connsiteX12" fmla="*/ 2934268 w 8229600"/>
              <a:gd name="connsiteY12" fmla="*/ 179930 h 1540157"/>
              <a:gd name="connsiteX13" fmla="*/ 3466531 w 8229600"/>
              <a:gd name="connsiteY13" fmla="*/ 166282 h 1540157"/>
              <a:gd name="connsiteX14" fmla="*/ 3684895 w 8229600"/>
              <a:gd name="connsiteY14" fmla="*/ 43453 h 1540157"/>
              <a:gd name="connsiteX15" fmla="*/ 3807725 w 8229600"/>
              <a:gd name="connsiteY15" fmla="*/ 343703 h 1540157"/>
              <a:gd name="connsiteX16" fmla="*/ 3957850 w 8229600"/>
              <a:gd name="connsiteY16" fmla="*/ 234521 h 1540157"/>
              <a:gd name="connsiteX17" fmla="*/ 4176214 w 8229600"/>
              <a:gd name="connsiteY17" fmla="*/ 930557 h 1540157"/>
              <a:gd name="connsiteX18" fmla="*/ 4572000 w 8229600"/>
              <a:gd name="connsiteY18" fmla="*/ 794079 h 1540157"/>
              <a:gd name="connsiteX19" fmla="*/ 4940489 w 8229600"/>
              <a:gd name="connsiteY19" fmla="*/ 916909 h 1540157"/>
              <a:gd name="connsiteX20" fmla="*/ 5172501 w 8229600"/>
              <a:gd name="connsiteY20" fmla="*/ 835023 h 1540157"/>
              <a:gd name="connsiteX21" fmla="*/ 5704764 w 8229600"/>
              <a:gd name="connsiteY21" fmla="*/ 998796 h 1540157"/>
              <a:gd name="connsiteX22" fmla="*/ 6168788 w 8229600"/>
              <a:gd name="connsiteY22" fmla="*/ 835023 h 1540157"/>
              <a:gd name="connsiteX23" fmla="*/ 6496334 w 8229600"/>
              <a:gd name="connsiteY23" fmla="*/ 179930 h 1540157"/>
              <a:gd name="connsiteX24" fmla="*/ 6537277 w 8229600"/>
              <a:gd name="connsiteY24" fmla="*/ 411942 h 1540157"/>
              <a:gd name="connsiteX25" fmla="*/ 6795798 w 8229600"/>
              <a:gd name="connsiteY25" fmla="*/ 27988 h 1540157"/>
              <a:gd name="connsiteX26" fmla="*/ 6867806 w 8229600"/>
              <a:gd name="connsiteY26" fmla="*/ 244013 h 1540157"/>
              <a:gd name="connsiteX27" fmla="*/ 7151426 w 8229600"/>
              <a:gd name="connsiteY27" fmla="*/ 125339 h 1540157"/>
              <a:gd name="connsiteX28" fmla="*/ 7083188 w 8229600"/>
              <a:gd name="connsiteY28" fmla="*/ 480181 h 1540157"/>
              <a:gd name="connsiteX29" fmla="*/ 7315200 w 8229600"/>
              <a:gd name="connsiteY29" fmla="*/ 275464 h 1540157"/>
              <a:gd name="connsiteX30" fmla="*/ 7424382 w 8229600"/>
              <a:gd name="connsiteY30" fmla="*/ 684897 h 1540157"/>
              <a:gd name="connsiteX31" fmla="*/ 7533564 w 8229600"/>
              <a:gd name="connsiteY31" fmla="*/ 575715 h 1540157"/>
              <a:gd name="connsiteX32" fmla="*/ 7656394 w 8229600"/>
              <a:gd name="connsiteY32" fmla="*/ 1080682 h 1540157"/>
              <a:gd name="connsiteX33" fmla="*/ 7888406 w 8229600"/>
              <a:gd name="connsiteY33" fmla="*/ 1517411 h 1540157"/>
              <a:gd name="connsiteX34" fmla="*/ 8065826 w 8229600"/>
              <a:gd name="connsiteY34" fmla="*/ 1217160 h 1540157"/>
              <a:gd name="connsiteX35" fmla="*/ 8229600 w 8229600"/>
              <a:gd name="connsiteY35" fmla="*/ 1517411 h 1540157"/>
              <a:gd name="connsiteX0" fmla="*/ 0 w 8229600"/>
              <a:gd name="connsiteY0" fmla="*/ 891260 h 1528156"/>
              <a:gd name="connsiteX1" fmla="*/ 491319 w 8229600"/>
              <a:gd name="connsiteY1" fmla="*/ 522771 h 1528156"/>
              <a:gd name="connsiteX2" fmla="*/ 709683 w 8229600"/>
              <a:gd name="connsiteY2" fmla="*/ 1000443 h 1528156"/>
              <a:gd name="connsiteX3" fmla="*/ 914400 w 8229600"/>
              <a:gd name="connsiteY3" fmla="*/ 631953 h 1528156"/>
              <a:gd name="connsiteX4" fmla="*/ 1146411 w 8229600"/>
              <a:gd name="connsiteY4" fmla="*/ 850317 h 1528156"/>
              <a:gd name="connsiteX5" fmla="*/ 1296537 w 8229600"/>
              <a:gd name="connsiteY5" fmla="*/ 263463 h 1528156"/>
              <a:gd name="connsiteX6" fmla="*/ 1419367 w 8229600"/>
              <a:gd name="connsiteY6" fmla="*/ 454532 h 1528156"/>
              <a:gd name="connsiteX7" fmla="*/ 1596788 w 8229600"/>
              <a:gd name="connsiteY7" fmla="*/ 72395 h 1528156"/>
              <a:gd name="connsiteX8" fmla="*/ 1746913 w 8229600"/>
              <a:gd name="connsiteY8" fmla="*/ 440884 h 1528156"/>
              <a:gd name="connsiteX9" fmla="*/ 2115403 w 8229600"/>
              <a:gd name="connsiteY9" fmla="*/ 358998 h 1528156"/>
              <a:gd name="connsiteX10" fmla="*/ 2415653 w 8229600"/>
              <a:gd name="connsiteY10" fmla="*/ 86043 h 1528156"/>
              <a:gd name="connsiteX11" fmla="*/ 2688609 w 8229600"/>
              <a:gd name="connsiteY11" fmla="*/ 863965 h 1528156"/>
              <a:gd name="connsiteX12" fmla="*/ 2934268 w 8229600"/>
              <a:gd name="connsiteY12" fmla="*/ 167929 h 1528156"/>
              <a:gd name="connsiteX13" fmla="*/ 3466531 w 8229600"/>
              <a:gd name="connsiteY13" fmla="*/ 154281 h 1528156"/>
              <a:gd name="connsiteX14" fmla="*/ 3684895 w 8229600"/>
              <a:gd name="connsiteY14" fmla="*/ 31452 h 1528156"/>
              <a:gd name="connsiteX15" fmla="*/ 3807725 w 8229600"/>
              <a:gd name="connsiteY15" fmla="*/ 331702 h 1528156"/>
              <a:gd name="connsiteX16" fmla="*/ 3957850 w 8229600"/>
              <a:gd name="connsiteY16" fmla="*/ 222520 h 1528156"/>
              <a:gd name="connsiteX17" fmla="*/ 4176214 w 8229600"/>
              <a:gd name="connsiteY17" fmla="*/ 918556 h 1528156"/>
              <a:gd name="connsiteX18" fmla="*/ 4572000 w 8229600"/>
              <a:gd name="connsiteY18" fmla="*/ 782078 h 1528156"/>
              <a:gd name="connsiteX19" fmla="*/ 4940489 w 8229600"/>
              <a:gd name="connsiteY19" fmla="*/ 904908 h 1528156"/>
              <a:gd name="connsiteX20" fmla="*/ 5172501 w 8229600"/>
              <a:gd name="connsiteY20" fmla="*/ 823022 h 1528156"/>
              <a:gd name="connsiteX21" fmla="*/ 5704764 w 8229600"/>
              <a:gd name="connsiteY21" fmla="*/ 986795 h 1528156"/>
              <a:gd name="connsiteX22" fmla="*/ 6168788 w 8229600"/>
              <a:gd name="connsiteY22" fmla="*/ 823022 h 1528156"/>
              <a:gd name="connsiteX23" fmla="*/ 6496334 w 8229600"/>
              <a:gd name="connsiteY23" fmla="*/ 167929 h 1528156"/>
              <a:gd name="connsiteX24" fmla="*/ 6537277 w 8229600"/>
              <a:gd name="connsiteY24" fmla="*/ 399941 h 1528156"/>
              <a:gd name="connsiteX25" fmla="*/ 6795798 w 8229600"/>
              <a:gd name="connsiteY25" fmla="*/ 15987 h 1528156"/>
              <a:gd name="connsiteX26" fmla="*/ 6939814 w 8229600"/>
              <a:gd name="connsiteY26" fmla="*/ 304019 h 1528156"/>
              <a:gd name="connsiteX27" fmla="*/ 7151426 w 8229600"/>
              <a:gd name="connsiteY27" fmla="*/ 113338 h 1528156"/>
              <a:gd name="connsiteX28" fmla="*/ 7083188 w 8229600"/>
              <a:gd name="connsiteY28" fmla="*/ 468180 h 1528156"/>
              <a:gd name="connsiteX29" fmla="*/ 7315200 w 8229600"/>
              <a:gd name="connsiteY29" fmla="*/ 263463 h 1528156"/>
              <a:gd name="connsiteX30" fmla="*/ 7424382 w 8229600"/>
              <a:gd name="connsiteY30" fmla="*/ 672896 h 1528156"/>
              <a:gd name="connsiteX31" fmla="*/ 7533564 w 8229600"/>
              <a:gd name="connsiteY31" fmla="*/ 563714 h 1528156"/>
              <a:gd name="connsiteX32" fmla="*/ 7656394 w 8229600"/>
              <a:gd name="connsiteY32" fmla="*/ 1068681 h 1528156"/>
              <a:gd name="connsiteX33" fmla="*/ 7888406 w 8229600"/>
              <a:gd name="connsiteY33" fmla="*/ 1505410 h 1528156"/>
              <a:gd name="connsiteX34" fmla="*/ 8065826 w 8229600"/>
              <a:gd name="connsiteY34" fmla="*/ 1205159 h 1528156"/>
              <a:gd name="connsiteX35" fmla="*/ 8229600 w 8229600"/>
              <a:gd name="connsiteY35" fmla="*/ 1505410 h 1528156"/>
              <a:gd name="connsiteX0" fmla="*/ 0 w 8229600"/>
              <a:gd name="connsiteY0" fmla="*/ 891260 h 1528156"/>
              <a:gd name="connsiteX1" fmla="*/ 491319 w 8229600"/>
              <a:gd name="connsiteY1" fmla="*/ 522771 h 1528156"/>
              <a:gd name="connsiteX2" fmla="*/ 709683 w 8229600"/>
              <a:gd name="connsiteY2" fmla="*/ 1000443 h 1528156"/>
              <a:gd name="connsiteX3" fmla="*/ 914400 w 8229600"/>
              <a:gd name="connsiteY3" fmla="*/ 631953 h 1528156"/>
              <a:gd name="connsiteX4" fmla="*/ 1146411 w 8229600"/>
              <a:gd name="connsiteY4" fmla="*/ 850317 h 1528156"/>
              <a:gd name="connsiteX5" fmla="*/ 1296537 w 8229600"/>
              <a:gd name="connsiteY5" fmla="*/ 263463 h 1528156"/>
              <a:gd name="connsiteX6" fmla="*/ 1419367 w 8229600"/>
              <a:gd name="connsiteY6" fmla="*/ 454532 h 1528156"/>
              <a:gd name="connsiteX7" fmla="*/ 1596788 w 8229600"/>
              <a:gd name="connsiteY7" fmla="*/ 72395 h 1528156"/>
              <a:gd name="connsiteX8" fmla="*/ 1746913 w 8229600"/>
              <a:gd name="connsiteY8" fmla="*/ 440884 h 1528156"/>
              <a:gd name="connsiteX9" fmla="*/ 2115403 w 8229600"/>
              <a:gd name="connsiteY9" fmla="*/ 358998 h 1528156"/>
              <a:gd name="connsiteX10" fmla="*/ 2415653 w 8229600"/>
              <a:gd name="connsiteY10" fmla="*/ 86043 h 1528156"/>
              <a:gd name="connsiteX11" fmla="*/ 2688609 w 8229600"/>
              <a:gd name="connsiteY11" fmla="*/ 863965 h 1528156"/>
              <a:gd name="connsiteX12" fmla="*/ 2934268 w 8229600"/>
              <a:gd name="connsiteY12" fmla="*/ 167929 h 1528156"/>
              <a:gd name="connsiteX13" fmla="*/ 3466531 w 8229600"/>
              <a:gd name="connsiteY13" fmla="*/ 154281 h 1528156"/>
              <a:gd name="connsiteX14" fmla="*/ 3684895 w 8229600"/>
              <a:gd name="connsiteY14" fmla="*/ 31452 h 1528156"/>
              <a:gd name="connsiteX15" fmla="*/ 3807725 w 8229600"/>
              <a:gd name="connsiteY15" fmla="*/ 331702 h 1528156"/>
              <a:gd name="connsiteX16" fmla="*/ 3957850 w 8229600"/>
              <a:gd name="connsiteY16" fmla="*/ 222520 h 1528156"/>
              <a:gd name="connsiteX17" fmla="*/ 4176214 w 8229600"/>
              <a:gd name="connsiteY17" fmla="*/ 918556 h 1528156"/>
              <a:gd name="connsiteX18" fmla="*/ 4572000 w 8229600"/>
              <a:gd name="connsiteY18" fmla="*/ 782078 h 1528156"/>
              <a:gd name="connsiteX19" fmla="*/ 4940489 w 8229600"/>
              <a:gd name="connsiteY19" fmla="*/ 904908 h 1528156"/>
              <a:gd name="connsiteX20" fmla="*/ 5172501 w 8229600"/>
              <a:gd name="connsiteY20" fmla="*/ 823022 h 1528156"/>
              <a:gd name="connsiteX21" fmla="*/ 5704764 w 8229600"/>
              <a:gd name="connsiteY21" fmla="*/ 986795 h 1528156"/>
              <a:gd name="connsiteX22" fmla="*/ 6168788 w 8229600"/>
              <a:gd name="connsiteY22" fmla="*/ 823022 h 1528156"/>
              <a:gd name="connsiteX23" fmla="*/ 6496334 w 8229600"/>
              <a:gd name="connsiteY23" fmla="*/ 167929 h 1528156"/>
              <a:gd name="connsiteX24" fmla="*/ 6537277 w 8229600"/>
              <a:gd name="connsiteY24" fmla="*/ 399941 h 1528156"/>
              <a:gd name="connsiteX25" fmla="*/ 6795798 w 8229600"/>
              <a:gd name="connsiteY25" fmla="*/ 15987 h 1528156"/>
              <a:gd name="connsiteX26" fmla="*/ 6939814 w 8229600"/>
              <a:gd name="connsiteY26" fmla="*/ 304019 h 1528156"/>
              <a:gd name="connsiteX27" fmla="*/ 7151426 w 8229600"/>
              <a:gd name="connsiteY27" fmla="*/ 113338 h 1528156"/>
              <a:gd name="connsiteX28" fmla="*/ 7155838 w 8229600"/>
              <a:gd name="connsiteY28" fmla="*/ 520042 h 1528156"/>
              <a:gd name="connsiteX29" fmla="*/ 7315200 w 8229600"/>
              <a:gd name="connsiteY29" fmla="*/ 263463 h 1528156"/>
              <a:gd name="connsiteX30" fmla="*/ 7424382 w 8229600"/>
              <a:gd name="connsiteY30" fmla="*/ 672896 h 1528156"/>
              <a:gd name="connsiteX31" fmla="*/ 7533564 w 8229600"/>
              <a:gd name="connsiteY31" fmla="*/ 563714 h 1528156"/>
              <a:gd name="connsiteX32" fmla="*/ 7656394 w 8229600"/>
              <a:gd name="connsiteY32" fmla="*/ 1068681 h 1528156"/>
              <a:gd name="connsiteX33" fmla="*/ 7888406 w 8229600"/>
              <a:gd name="connsiteY33" fmla="*/ 1505410 h 1528156"/>
              <a:gd name="connsiteX34" fmla="*/ 8065826 w 8229600"/>
              <a:gd name="connsiteY34" fmla="*/ 1205159 h 1528156"/>
              <a:gd name="connsiteX35" fmla="*/ 8229600 w 8229600"/>
              <a:gd name="connsiteY35" fmla="*/ 1505410 h 1528156"/>
              <a:gd name="connsiteX0" fmla="*/ 0 w 8229600"/>
              <a:gd name="connsiteY0" fmla="*/ 891260 h 1528156"/>
              <a:gd name="connsiteX1" fmla="*/ 491319 w 8229600"/>
              <a:gd name="connsiteY1" fmla="*/ 522771 h 1528156"/>
              <a:gd name="connsiteX2" fmla="*/ 709683 w 8229600"/>
              <a:gd name="connsiteY2" fmla="*/ 1000443 h 1528156"/>
              <a:gd name="connsiteX3" fmla="*/ 914400 w 8229600"/>
              <a:gd name="connsiteY3" fmla="*/ 631953 h 1528156"/>
              <a:gd name="connsiteX4" fmla="*/ 1146411 w 8229600"/>
              <a:gd name="connsiteY4" fmla="*/ 850317 h 1528156"/>
              <a:gd name="connsiteX5" fmla="*/ 1296537 w 8229600"/>
              <a:gd name="connsiteY5" fmla="*/ 263463 h 1528156"/>
              <a:gd name="connsiteX6" fmla="*/ 1419367 w 8229600"/>
              <a:gd name="connsiteY6" fmla="*/ 454532 h 1528156"/>
              <a:gd name="connsiteX7" fmla="*/ 1596788 w 8229600"/>
              <a:gd name="connsiteY7" fmla="*/ 72395 h 1528156"/>
              <a:gd name="connsiteX8" fmla="*/ 1746913 w 8229600"/>
              <a:gd name="connsiteY8" fmla="*/ 440884 h 1528156"/>
              <a:gd name="connsiteX9" fmla="*/ 2115403 w 8229600"/>
              <a:gd name="connsiteY9" fmla="*/ 358998 h 1528156"/>
              <a:gd name="connsiteX10" fmla="*/ 2415653 w 8229600"/>
              <a:gd name="connsiteY10" fmla="*/ 86043 h 1528156"/>
              <a:gd name="connsiteX11" fmla="*/ 2688609 w 8229600"/>
              <a:gd name="connsiteY11" fmla="*/ 863965 h 1528156"/>
              <a:gd name="connsiteX12" fmla="*/ 2934268 w 8229600"/>
              <a:gd name="connsiteY12" fmla="*/ 167929 h 1528156"/>
              <a:gd name="connsiteX13" fmla="*/ 3466531 w 8229600"/>
              <a:gd name="connsiteY13" fmla="*/ 154281 h 1528156"/>
              <a:gd name="connsiteX14" fmla="*/ 3684895 w 8229600"/>
              <a:gd name="connsiteY14" fmla="*/ 31452 h 1528156"/>
              <a:gd name="connsiteX15" fmla="*/ 3807725 w 8229600"/>
              <a:gd name="connsiteY15" fmla="*/ 331702 h 1528156"/>
              <a:gd name="connsiteX16" fmla="*/ 3957850 w 8229600"/>
              <a:gd name="connsiteY16" fmla="*/ 222520 h 1528156"/>
              <a:gd name="connsiteX17" fmla="*/ 4176214 w 8229600"/>
              <a:gd name="connsiteY17" fmla="*/ 918556 h 1528156"/>
              <a:gd name="connsiteX18" fmla="*/ 4572000 w 8229600"/>
              <a:gd name="connsiteY18" fmla="*/ 782078 h 1528156"/>
              <a:gd name="connsiteX19" fmla="*/ 4940489 w 8229600"/>
              <a:gd name="connsiteY19" fmla="*/ 904908 h 1528156"/>
              <a:gd name="connsiteX20" fmla="*/ 5172501 w 8229600"/>
              <a:gd name="connsiteY20" fmla="*/ 823022 h 1528156"/>
              <a:gd name="connsiteX21" fmla="*/ 5704764 w 8229600"/>
              <a:gd name="connsiteY21" fmla="*/ 986795 h 1528156"/>
              <a:gd name="connsiteX22" fmla="*/ 6168788 w 8229600"/>
              <a:gd name="connsiteY22" fmla="*/ 823022 h 1528156"/>
              <a:gd name="connsiteX23" fmla="*/ 6496334 w 8229600"/>
              <a:gd name="connsiteY23" fmla="*/ 167929 h 1528156"/>
              <a:gd name="connsiteX24" fmla="*/ 6537277 w 8229600"/>
              <a:gd name="connsiteY24" fmla="*/ 399941 h 1528156"/>
              <a:gd name="connsiteX25" fmla="*/ 6795798 w 8229600"/>
              <a:gd name="connsiteY25" fmla="*/ 15987 h 1528156"/>
              <a:gd name="connsiteX26" fmla="*/ 6867806 w 8229600"/>
              <a:gd name="connsiteY26" fmla="*/ 304018 h 1528156"/>
              <a:gd name="connsiteX27" fmla="*/ 7151426 w 8229600"/>
              <a:gd name="connsiteY27" fmla="*/ 113338 h 1528156"/>
              <a:gd name="connsiteX28" fmla="*/ 7155838 w 8229600"/>
              <a:gd name="connsiteY28" fmla="*/ 520042 h 1528156"/>
              <a:gd name="connsiteX29" fmla="*/ 7315200 w 8229600"/>
              <a:gd name="connsiteY29" fmla="*/ 263463 h 1528156"/>
              <a:gd name="connsiteX30" fmla="*/ 7424382 w 8229600"/>
              <a:gd name="connsiteY30" fmla="*/ 672896 h 1528156"/>
              <a:gd name="connsiteX31" fmla="*/ 7533564 w 8229600"/>
              <a:gd name="connsiteY31" fmla="*/ 563714 h 1528156"/>
              <a:gd name="connsiteX32" fmla="*/ 7656394 w 8229600"/>
              <a:gd name="connsiteY32" fmla="*/ 1068681 h 1528156"/>
              <a:gd name="connsiteX33" fmla="*/ 7888406 w 8229600"/>
              <a:gd name="connsiteY33" fmla="*/ 1505410 h 1528156"/>
              <a:gd name="connsiteX34" fmla="*/ 8065826 w 8229600"/>
              <a:gd name="connsiteY34" fmla="*/ 1205159 h 1528156"/>
              <a:gd name="connsiteX35" fmla="*/ 8229600 w 8229600"/>
              <a:gd name="connsiteY35" fmla="*/ 1505410 h 1528156"/>
              <a:gd name="connsiteX0" fmla="*/ 0 w 8229600"/>
              <a:gd name="connsiteY0" fmla="*/ 891261 h 1528157"/>
              <a:gd name="connsiteX1" fmla="*/ 491319 w 8229600"/>
              <a:gd name="connsiteY1" fmla="*/ 522772 h 1528157"/>
              <a:gd name="connsiteX2" fmla="*/ 709683 w 8229600"/>
              <a:gd name="connsiteY2" fmla="*/ 1000444 h 1528157"/>
              <a:gd name="connsiteX3" fmla="*/ 914400 w 8229600"/>
              <a:gd name="connsiteY3" fmla="*/ 631954 h 1528157"/>
              <a:gd name="connsiteX4" fmla="*/ 1146411 w 8229600"/>
              <a:gd name="connsiteY4" fmla="*/ 850318 h 1528157"/>
              <a:gd name="connsiteX5" fmla="*/ 1296537 w 8229600"/>
              <a:gd name="connsiteY5" fmla="*/ 263464 h 1528157"/>
              <a:gd name="connsiteX6" fmla="*/ 1419367 w 8229600"/>
              <a:gd name="connsiteY6" fmla="*/ 454533 h 1528157"/>
              <a:gd name="connsiteX7" fmla="*/ 1596788 w 8229600"/>
              <a:gd name="connsiteY7" fmla="*/ 72396 h 1528157"/>
              <a:gd name="connsiteX8" fmla="*/ 1746913 w 8229600"/>
              <a:gd name="connsiteY8" fmla="*/ 440885 h 1528157"/>
              <a:gd name="connsiteX9" fmla="*/ 2115403 w 8229600"/>
              <a:gd name="connsiteY9" fmla="*/ 358999 h 1528157"/>
              <a:gd name="connsiteX10" fmla="*/ 2415653 w 8229600"/>
              <a:gd name="connsiteY10" fmla="*/ 86044 h 1528157"/>
              <a:gd name="connsiteX11" fmla="*/ 2688609 w 8229600"/>
              <a:gd name="connsiteY11" fmla="*/ 863966 h 1528157"/>
              <a:gd name="connsiteX12" fmla="*/ 2934268 w 8229600"/>
              <a:gd name="connsiteY12" fmla="*/ 167930 h 1528157"/>
              <a:gd name="connsiteX13" fmla="*/ 3466531 w 8229600"/>
              <a:gd name="connsiteY13" fmla="*/ 154282 h 1528157"/>
              <a:gd name="connsiteX14" fmla="*/ 3684895 w 8229600"/>
              <a:gd name="connsiteY14" fmla="*/ 31453 h 1528157"/>
              <a:gd name="connsiteX15" fmla="*/ 3807725 w 8229600"/>
              <a:gd name="connsiteY15" fmla="*/ 331703 h 1528157"/>
              <a:gd name="connsiteX16" fmla="*/ 3957850 w 8229600"/>
              <a:gd name="connsiteY16" fmla="*/ 222521 h 1528157"/>
              <a:gd name="connsiteX17" fmla="*/ 4176214 w 8229600"/>
              <a:gd name="connsiteY17" fmla="*/ 918557 h 1528157"/>
              <a:gd name="connsiteX18" fmla="*/ 4572000 w 8229600"/>
              <a:gd name="connsiteY18" fmla="*/ 782079 h 1528157"/>
              <a:gd name="connsiteX19" fmla="*/ 4940489 w 8229600"/>
              <a:gd name="connsiteY19" fmla="*/ 904909 h 1528157"/>
              <a:gd name="connsiteX20" fmla="*/ 5172501 w 8229600"/>
              <a:gd name="connsiteY20" fmla="*/ 823023 h 1528157"/>
              <a:gd name="connsiteX21" fmla="*/ 5704764 w 8229600"/>
              <a:gd name="connsiteY21" fmla="*/ 986796 h 1528157"/>
              <a:gd name="connsiteX22" fmla="*/ 6168788 w 8229600"/>
              <a:gd name="connsiteY22" fmla="*/ 823023 h 1528157"/>
              <a:gd name="connsiteX23" fmla="*/ 6496334 w 8229600"/>
              <a:gd name="connsiteY23" fmla="*/ 167930 h 1528157"/>
              <a:gd name="connsiteX24" fmla="*/ 6537277 w 8229600"/>
              <a:gd name="connsiteY24" fmla="*/ 399942 h 1528157"/>
              <a:gd name="connsiteX25" fmla="*/ 6723790 w 8229600"/>
              <a:gd name="connsiteY25" fmla="*/ 15987 h 1528157"/>
              <a:gd name="connsiteX26" fmla="*/ 6867806 w 8229600"/>
              <a:gd name="connsiteY26" fmla="*/ 304019 h 1528157"/>
              <a:gd name="connsiteX27" fmla="*/ 7151426 w 8229600"/>
              <a:gd name="connsiteY27" fmla="*/ 113339 h 1528157"/>
              <a:gd name="connsiteX28" fmla="*/ 7155838 w 8229600"/>
              <a:gd name="connsiteY28" fmla="*/ 520043 h 1528157"/>
              <a:gd name="connsiteX29" fmla="*/ 7315200 w 8229600"/>
              <a:gd name="connsiteY29" fmla="*/ 263464 h 1528157"/>
              <a:gd name="connsiteX30" fmla="*/ 7424382 w 8229600"/>
              <a:gd name="connsiteY30" fmla="*/ 672897 h 1528157"/>
              <a:gd name="connsiteX31" fmla="*/ 7533564 w 8229600"/>
              <a:gd name="connsiteY31" fmla="*/ 563715 h 1528157"/>
              <a:gd name="connsiteX32" fmla="*/ 7656394 w 8229600"/>
              <a:gd name="connsiteY32" fmla="*/ 1068682 h 1528157"/>
              <a:gd name="connsiteX33" fmla="*/ 7888406 w 8229600"/>
              <a:gd name="connsiteY33" fmla="*/ 1505411 h 1528157"/>
              <a:gd name="connsiteX34" fmla="*/ 8065826 w 8229600"/>
              <a:gd name="connsiteY34" fmla="*/ 1205160 h 1528157"/>
              <a:gd name="connsiteX35" fmla="*/ 8229600 w 8229600"/>
              <a:gd name="connsiteY35" fmla="*/ 1505411 h 1528157"/>
              <a:gd name="connsiteX0" fmla="*/ 0 w 8229600"/>
              <a:gd name="connsiteY0" fmla="*/ 891261 h 1528157"/>
              <a:gd name="connsiteX1" fmla="*/ 491319 w 8229600"/>
              <a:gd name="connsiteY1" fmla="*/ 522772 h 1528157"/>
              <a:gd name="connsiteX2" fmla="*/ 709683 w 8229600"/>
              <a:gd name="connsiteY2" fmla="*/ 1000444 h 1528157"/>
              <a:gd name="connsiteX3" fmla="*/ 914400 w 8229600"/>
              <a:gd name="connsiteY3" fmla="*/ 631954 h 1528157"/>
              <a:gd name="connsiteX4" fmla="*/ 1146411 w 8229600"/>
              <a:gd name="connsiteY4" fmla="*/ 850318 h 1528157"/>
              <a:gd name="connsiteX5" fmla="*/ 1296537 w 8229600"/>
              <a:gd name="connsiteY5" fmla="*/ 263464 h 1528157"/>
              <a:gd name="connsiteX6" fmla="*/ 1419367 w 8229600"/>
              <a:gd name="connsiteY6" fmla="*/ 454533 h 1528157"/>
              <a:gd name="connsiteX7" fmla="*/ 1596788 w 8229600"/>
              <a:gd name="connsiteY7" fmla="*/ 72396 h 1528157"/>
              <a:gd name="connsiteX8" fmla="*/ 1746913 w 8229600"/>
              <a:gd name="connsiteY8" fmla="*/ 440885 h 1528157"/>
              <a:gd name="connsiteX9" fmla="*/ 2115403 w 8229600"/>
              <a:gd name="connsiteY9" fmla="*/ 358999 h 1528157"/>
              <a:gd name="connsiteX10" fmla="*/ 2415653 w 8229600"/>
              <a:gd name="connsiteY10" fmla="*/ 86044 h 1528157"/>
              <a:gd name="connsiteX11" fmla="*/ 2688609 w 8229600"/>
              <a:gd name="connsiteY11" fmla="*/ 863966 h 1528157"/>
              <a:gd name="connsiteX12" fmla="*/ 2934268 w 8229600"/>
              <a:gd name="connsiteY12" fmla="*/ 167930 h 1528157"/>
              <a:gd name="connsiteX13" fmla="*/ 3466531 w 8229600"/>
              <a:gd name="connsiteY13" fmla="*/ 154282 h 1528157"/>
              <a:gd name="connsiteX14" fmla="*/ 3684895 w 8229600"/>
              <a:gd name="connsiteY14" fmla="*/ 31453 h 1528157"/>
              <a:gd name="connsiteX15" fmla="*/ 3807725 w 8229600"/>
              <a:gd name="connsiteY15" fmla="*/ 331703 h 1528157"/>
              <a:gd name="connsiteX16" fmla="*/ 3957850 w 8229600"/>
              <a:gd name="connsiteY16" fmla="*/ 222521 h 1528157"/>
              <a:gd name="connsiteX17" fmla="*/ 4176214 w 8229600"/>
              <a:gd name="connsiteY17" fmla="*/ 918557 h 1528157"/>
              <a:gd name="connsiteX18" fmla="*/ 4572000 w 8229600"/>
              <a:gd name="connsiteY18" fmla="*/ 782079 h 1528157"/>
              <a:gd name="connsiteX19" fmla="*/ 4940489 w 8229600"/>
              <a:gd name="connsiteY19" fmla="*/ 904909 h 1528157"/>
              <a:gd name="connsiteX20" fmla="*/ 5172501 w 8229600"/>
              <a:gd name="connsiteY20" fmla="*/ 823023 h 1528157"/>
              <a:gd name="connsiteX21" fmla="*/ 5704764 w 8229600"/>
              <a:gd name="connsiteY21" fmla="*/ 986796 h 1528157"/>
              <a:gd name="connsiteX22" fmla="*/ 6168788 w 8229600"/>
              <a:gd name="connsiteY22" fmla="*/ 823023 h 1528157"/>
              <a:gd name="connsiteX23" fmla="*/ 6435758 w 8229600"/>
              <a:gd name="connsiteY23" fmla="*/ 160004 h 1528157"/>
              <a:gd name="connsiteX24" fmla="*/ 6537277 w 8229600"/>
              <a:gd name="connsiteY24" fmla="*/ 399942 h 1528157"/>
              <a:gd name="connsiteX25" fmla="*/ 6723790 w 8229600"/>
              <a:gd name="connsiteY25" fmla="*/ 15987 h 1528157"/>
              <a:gd name="connsiteX26" fmla="*/ 6867806 w 8229600"/>
              <a:gd name="connsiteY26" fmla="*/ 304019 h 1528157"/>
              <a:gd name="connsiteX27" fmla="*/ 7151426 w 8229600"/>
              <a:gd name="connsiteY27" fmla="*/ 113339 h 1528157"/>
              <a:gd name="connsiteX28" fmla="*/ 7155838 w 8229600"/>
              <a:gd name="connsiteY28" fmla="*/ 520043 h 1528157"/>
              <a:gd name="connsiteX29" fmla="*/ 7315200 w 8229600"/>
              <a:gd name="connsiteY29" fmla="*/ 263464 h 1528157"/>
              <a:gd name="connsiteX30" fmla="*/ 7424382 w 8229600"/>
              <a:gd name="connsiteY30" fmla="*/ 672897 h 1528157"/>
              <a:gd name="connsiteX31" fmla="*/ 7533564 w 8229600"/>
              <a:gd name="connsiteY31" fmla="*/ 563715 h 1528157"/>
              <a:gd name="connsiteX32" fmla="*/ 7656394 w 8229600"/>
              <a:gd name="connsiteY32" fmla="*/ 1068682 h 1528157"/>
              <a:gd name="connsiteX33" fmla="*/ 7888406 w 8229600"/>
              <a:gd name="connsiteY33" fmla="*/ 1505411 h 1528157"/>
              <a:gd name="connsiteX34" fmla="*/ 8065826 w 8229600"/>
              <a:gd name="connsiteY34" fmla="*/ 1205160 h 1528157"/>
              <a:gd name="connsiteX35" fmla="*/ 8229600 w 8229600"/>
              <a:gd name="connsiteY35" fmla="*/ 1505411 h 1528157"/>
              <a:gd name="connsiteX0" fmla="*/ 0 w 8229600"/>
              <a:gd name="connsiteY0" fmla="*/ 891261 h 1528157"/>
              <a:gd name="connsiteX1" fmla="*/ 491319 w 8229600"/>
              <a:gd name="connsiteY1" fmla="*/ 522772 h 1528157"/>
              <a:gd name="connsiteX2" fmla="*/ 709683 w 8229600"/>
              <a:gd name="connsiteY2" fmla="*/ 1000444 h 1528157"/>
              <a:gd name="connsiteX3" fmla="*/ 914400 w 8229600"/>
              <a:gd name="connsiteY3" fmla="*/ 631954 h 1528157"/>
              <a:gd name="connsiteX4" fmla="*/ 1146411 w 8229600"/>
              <a:gd name="connsiteY4" fmla="*/ 850318 h 1528157"/>
              <a:gd name="connsiteX5" fmla="*/ 1296537 w 8229600"/>
              <a:gd name="connsiteY5" fmla="*/ 263464 h 1528157"/>
              <a:gd name="connsiteX6" fmla="*/ 1419367 w 8229600"/>
              <a:gd name="connsiteY6" fmla="*/ 454533 h 1528157"/>
              <a:gd name="connsiteX7" fmla="*/ 1596788 w 8229600"/>
              <a:gd name="connsiteY7" fmla="*/ 72396 h 1528157"/>
              <a:gd name="connsiteX8" fmla="*/ 1746913 w 8229600"/>
              <a:gd name="connsiteY8" fmla="*/ 440885 h 1528157"/>
              <a:gd name="connsiteX9" fmla="*/ 2115403 w 8229600"/>
              <a:gd name="connsiteY9" fmla="*/ 358999 h 1528157"/>
              <a:gd name="connsiteX10" fmla="*/ 2415653 w 8229600"/>
              <a:gd name="connsiteY10" fmla="*/ 86044 h 1528157"/>
              <a:gd name="connsiteX11" fmla="*/ 2688609 w 8229600"/>
              <a:gd name="connsiteY11" fmla="*/ 863966 h 1528157"/>
              <a:gd name="connsiteX12" fmla="*/ 2934268 w 8229600"/>
              <a:gd name="connsiteY12" fmla="*/ 167930 h 1528157"/>
              <a:gd name="connsiteX13" fmla="*/ 3466531 w 8229600"/>
              <a:gd name="connsiteY13" fmla="*/ 154282 h 1528157"/>
              <a:gd name="connsiteX14" fmla="*/ 3684895 w 8229600"/>
              <a:gd name="connsiteY14" fmla="*/ 31453 h 1528157"/>
              <a:gd name="connsiteX15" fmla="*/ 3807725 w 8229600"/>
              <a:gd name="connsiteY15" fmla="*/ 331703 h 1528157"/>
              <a:gd name="connsiteX16" fmla="*/ 3957850 w 8229600"/>
              <a:gd name="connsiteY16" fmla="*/ 222521 h 1528157"/>
              <a:gd name="connsiteX17" fmla="*/ 4176214 w 8229600"/>
              <a:gd name="connsiteY17" fmla="*/ 918557 h 1528157"/>
              <a:gd name="connsiteX18" fmla="*/ 4572000 w 8229600"/>
              <a:gd name="connsiteY18" fmla="*/ 782079 h 1528157"/>
              <a:gd name="connsiteX19" fmla="*/ 4940489 w 8229600"/>
              <a:gd name="connsiteY19" fmla="*/ 904909 h 1528157"/>
              <a:gd name="connsiteX20" fmla="*/ 5172501 w 8229600"/>
              <a:gd name="connsiteY20" fmla="*/ 823023 h 1528157"/>
              <a:gd name="connsiteX21" fmla="*/ 5704764 w 8229600"/>
              <a:gd name="connsiteY21" fmla="*/ 986796 h 1528157"/>
              <a:gd name="connsiteX22" fmla="*/ 6168788 w 8229600"/>
              <a:gd name="connsiteY22" fmla="*/ 823023 h 1528157"/>
              <a:gd name="connsiteX23" fmla="*/ 6435758 w 8229600"/>
              <a:gd name="connsiteY23" fmla="*/ 160004 h 1528157"/>
              <a:gd name="connsiteX24" fmla="*/ 6537277 w 8229600"/>
              <a:gd name="connsiteY24" fmla="*/ 399942 h 1528157"/>
              <a:gd name="connsiteX25" fmla="*/ 6723790 w 8229600"/>
              <a:gd name="connsiteY25" fmla="*/ 15987 h 1528157"/>
              <a:gd name="connsiteX26" fmla="*/ 6867806 w 8229600"/>
              <a:gd name="connsiteY26" fmla="*/ 304019 h 1528157"/>
              <a:gd name="connsiteX27" fmla="*/ 7083830 w 8229600"/>
              <a:gd name="connsiteY27" fmla="*/ 160004 h 1528157"/>
              <a:gd name="connsiteX28" fmla="*/ 7155838 w 8229600"/>
              <a:gd name="connsiteY28" fmla="*/ 520043 h 1528157"/>
              <a:gd name="connsiteX29" fmla="*/ 7315200 w 8229600"/>
              <a:gd name="connsiteY29" fmla="*/ 263464 h 1528157"/>
              <a:gd name="connsiteX30" fmla="*/ 7424382 w 8229600"/>
              <a:gd name="connsiteY30" fmla="*/ 672897 h 1528157"/>
              <a:gd name="connsiteX31" fmla="*/ 7533564 w 8229600"/>
              <a:gd name="connsiteY31" fmla="*/ 563715 h 1528157"/>
              <a:gd name="connsiteX32" fmla="*/ 7656394 w 8229600"/>
              <a:gd name="connsiteY32" fmla="*/ 1068682 h 1528157"/>
              <a:gd name="connsiteX33" fmla="*/ 7888406 w 8229600"/>
              <a:gd name="connsiteY33" fmla="*/ 1505411 h 1528157"/>
              <a:gd name="connsiteX34" fmla="*/ 8065826 w 8229600"/>
              <a:gd name="connsiteY34" fmla="*/ 1205160 h 1528157"/>
              <a:gd name="connsiteX35" fmla="*/ 8229600 w 8229600"/>
              <a:gd name="connsiteY35" fmla="*/ 1505411 h 1528157"/>
              <a:gd name="connsiteX0" fmla="*/ 0 w 8229600"/>
              <a:gd name="connsiteY0" fmla="*/ 891261 h 1528157"/>
              <a:gd name="connsiteX1" fmla="*/ 491319 w 8229600"/>
              <a:gd name="connsiteY1" fmla="*/ 522772 h 1528157"/>
              <a:gd name="connsiteX2" fmla="*/ 709683 w 8229600"/>
              <a:gd name="connsiteY2" fmla="*/ 1000444 h 1528157"/>
              <a:gd name="connsiteX3" fmla="*/ 914400 w 8229600"/>
              <a:gd name="connsiteY3" fmla="*/ 631954 h 1528157"/>
              <a:gd name="connsiteX4" fmla="*/ 1146411 w 8229600"/>
              <a:gd name="connsiteY4" fmla="*/ 850318 h 1528157"/>
              <a:gd name="connsiteX5" fmla="*/ 1296537 w 8229600"/>
              <a:gd name="connsiteY5" fmla="*/ 263464 h 1528157"/>
              <a:gd name="connsiteX6" fmla="*/ 1419367 w 8229600"/>
              <a:gd name="connsiteY6" fmla="*/ 454533 h 1528157"/>
              <a:gd name="connsiteX7" fmla="*/ 1596788 w 8229600"/>
              <a:gd name="connsiteY7" fmla="*/ 72396 h 1528157"/>
              <a:gd name="connsiteX8" fmla="*/ 1746913 w 8229600"/>
              <a:gd name="connsiteY8" fmla="*/ 440885 h 1528157"/>
              <a:gd name="connsiteX9" fmla="*/ 2115403 w 8229600"/>
              <a:gd name="connsiteY9" fmla="*/ 358999 h 1528157"/>
              <a:gd name="connsiteX10" fmla="*/ 2415653 w 8229600"/>
              <a:gd name="connsiteY10" fmla="*/ 86044 h 1528157"/>
              <a:gd name="connsiteX11" fmla="*/ 2688609 w 8229600"/>
              <a:gd name="connsiteY11" fmla="*/ 863966 h 1528157"/>
              <a:gd name="connsiteX12" fmla="*/ 2934268 w 8229600"/>
              <a:gd name="connsiteY12" fmla="*/ 167930 h 1528157"/>
              <a:gd name="connsiteX13" fmla="*/ 3466531 w 8229600"/>
              <a:gd name="connsiteY13" fmla="*/ 154282 h 1528157"/>
              <a:gd name="connsiteX14" fmla="*/ 3684895 w 8229600"/>
              <a:gd name="connsiteY14" fmla="*/ 31453 h 1528157"/>
              <a:gd name="connsiteX15" fmla="*/ 3807725 w 8229600"/>
              <a:gd name="connsiteY15" fmla="*/ 331703 h 1528157"/>
              <a:gd name="connsiteX16" fmla="*/ 3957850 w 8229600"/>
              <a:gd name="connsiteY16" fmla="*/ 222521 h 1528157"/>
              <a:gd name="connsiteX17" fmla="*/ 4176214 w 8229600"/>
              <a:gd name="connsiteY17" fmla="*/ 918557 h 1528157"/>
              <a:gd name="connsiteX18" fmla="*/ 4572000 w 8229600"/>
              <a:gd name="connsiteY18" fmla="*/ 782079 h 1528157"/>
              <a:gd name="connsiteX19" fmla="*/ 4940489 w 8229600"/>
              <a:gd name="connsiteY19" fmla="*/ 904909 h 1528157"/>
              <a:gd name="connsiteX20" fmla="*/ 5172501 w 8229600"/>
              <a:gd name="connsiteY20" fmla="*/ 823023 h 1528157"/>
              <a:gd name="connsiteX21" fmla="*/ 5704764 w 8229600"/>
              <a:gd name="connsiteY21" fmla="*/ 986796 h 1528157"/>
              <a:gd name="connsiteX22" fmla="*/ 6168788 w 8229600"/>
              <a:gd name="connsiteY22" fmla="*/ 823023 h 1528157"/>
              <a:gd name="connsiteX23" fmla="*/ 6435758 w 8229600"/>
              <a:gd name="connsiteY23" fmla="*/ 160004 h 1528157"/>
              <a:gd name="connsiteX24" fmla="*/ 6537277 w 8229600"/>
              <a:gd name="connsiteY24" fmla="*/ 399942 h 1528157"/>
              <a:gd name="connsiteX25" fmla="*/ 6723790 w 8229600"/>
              <a:gd name="connsiteY25" fmla="*/ 15987 h 1528157"/>
              <a:gd name="connsiteX26" fmla="*/ 6867806 w 8229600"/>
              <a:gd name="connsiteY26" fmla="*/ 304019 h 1528157"/>
              <a:gd name="connsiteX27" fmla="*/ 7083830 w 8229600"/>
              <a:gd name="connsiteY27" fmla="*/ 160004 h 1528157"/>
              <a:gd name="connsiteX28" fmla="*/ 7155838 w 8229600"/>
              <a:gd name="connsiteY28" fmla="*/ 376028 h 1528157"/>
              <a:gd name="connsiteX29" fmla="*/ 7315200 w 8229600"/>
              <a:gd name="connsiteY29" fmla="*/ 263464 h 1528157"/>
              <a:gd name="connsiteX30" fmla="*/ 7424382 w 8229600"/>
              <a:gd name="connsiteY30" fmla="*/ 672897 h 1528157"/>
              <a:gd name="connsiteX31" fmla="*/ 7533564 w 8229600"/>
              <a:gd name="connsiteY31" fmla="*/ 563715 h 1528157"/>
              <a:gd name="connsiteX32" fmla="*/ 7656394 w 8229600"/>
              <a:gd name="connsiteY32" fmla="*/ 1068682 h 1528157"/>
              <a:gd name="connsiteX33" fmla="*/ 7888406 w 8229600"/>
              <a:gd name="connsiteY33" fmla="*/ 1505411 h 1528157"/>
              <a:gd name="connsiteX34" fmla="*/ 8065826 w 8229600"/>
              <a:gd name="connsiteY34" fmla="*/ 1205160 h 1528157"/>
              <a:gd name="connsiteX35" fmla="*/ 8229600 w 8229600"/>
              <a:gd name="connsiteY35" fmla="*/ 1505411 h 1528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8229600" h="1528157">
                <a:moveTo>
                  <a:pt x="0" y="891261"/>
                </a:moveTo>
                <a:cubicBezTo>
                  <a:pt x="186519" y="697918"/>
                  <a:pt x="373039" y="504575"/>
                  <a:pt x="491319" y="522772"/>
                </a:cubicBezTo>
                <a:cubicBezTo>
                  <a:pt x="609599" y="540969"/>
                  <a:pt x="639170" y="982247"/>
                  <a:pt x="709683" y="1000444"/>
                </a:cubicBezTo>
                <a:cubicBezTo>
                  <a:pt x="780197" y="1018641"/>
                  <a:pt x="841612" y="656975"/>
                  <a:pt x="914400" y="631954"/>
                </a:cubicBezTo>
                <a:cubicBezTo>
                  <a:pt x="987188" y="606933"/>
                  <a:pt x="1082722" y="911733"/>
                  <a:pt x="1146411" y="850318"/>
                </a:cubicBezTo>
                <a:cubicBezTo>
                  <a:pt x="1210100" y="788903"/>
                  <a:pt x="1251044" y="329428"/>
                  <a:pt x="1296537" y="263464"/>
                </a:cubicBezTo>
                <a:cubicBezTo>
                  <a:pt x="1342030" y="197500"/>
                  <a:pt x="1369325" y="486378"/>
                  <a:pt x="1419367" y="454533"/>
                </a:cubicBezTo>
                <a:cubicBezTo>
                  <a:pt x="1469409" y="422688"/>
                  <a:pt x="1542197" y="74671"/>
                  <a:pt x="1596788" y="72396"/>
                </a:cubicBezTo>
                <a:cubicBezTo>
                  <a:pt x="1651379" y="70121"/>
                  <a:pt x="1660477" y="393118"/>
                  <a:pt x="1746913" y="440885"/>
                </a:cubicBezTo>
                <a:cubicBezTo>
                  <a:pt x="1833349" y="488652"/>
                  <a:pt x="2003946" y="418139"/>
                  <a:pt x="2115403" y="358999"/>
                </a:cubicBezTo>
                <a:cubicBezTo>
                  <a:pt x="2226860" y="299859"/>
                  <a:pt x="2320119" y="1883"/>
                  <a:pt x="2415653" y="86044"/>
                </a:cubicBezTo>
                <a:cubicBezTo>
                  <a:pt x="2511187" y="170205"/>
                  <a:pt x="2602173" y="850318"/>
                  <a:pt x="2688609" y="863966"/>
                </a:cubicBezTo>
                <a:cubicBezTo>
                  <a:pt x="2775045" y="877614"/>
                  <a:pt x="2804614" y="286211"/>
                  <a:pt x="2934268" y="167930"/>
                </a:cubicBezTo>
                <a:cubicBezTo>
                  <a:pt x="3063922" y="49649"/>
                  <a:pt x="3341427" y="177028"/>
                  <a:pt x="3466531" y="154282"/>
                </a:cubicBezTo>
                <a:cubicBezTo>
                  <a:pt x="3591635" y="131536"/>
                  <a:pt x="3628029" y="1883"/>
                  <a:pt x="3684895" y="31453"/>
                </a:cubicBezTo>
                <a:cubicBezTo>
                  <a:pt x="3741761" y="61023"/>
                  <a:pt x="3762233" y="299858"/>
                  <a:pt x="3807725" y="331703"/>
                </a:cubicBezTo>
                <a:cubicBezTo>
                  <a:pt x="3853218" y="363548"/>
                  <a:pt x="3896435" y="124712"/>
                  <a:pt x="3957850" y="222521"/>
                </a:cubicBezTo>
                <a:cubicBezTo>
                  <a:pt x="4019265" y="320330"/>
                  <a:pt x="4073856" y="825297"/>
                  <a:pt x="4176214" y="918557"/>
                </a:cubicBezTo>
                <a:cubicBezTo>
                  <a:pt x="4278572" y="1011817"/>
                  <a:pt x="4444621" y="784354"/>
                  <a:pt x="4572000" y="782079"/>
                </a:cubicBezTo>
                <a:cubicBezTo>
                  <a:pt x="4699379" y="779804"/>
                  <a:pt x="4840406" y="898085"/>
                  <a:pt x="4940489" y="904909"/>
                </a:cubicBezTo>
                <a:cubicBezTo>
                  <a:pt x="5040572" y="911733"/>
                  <a:pt x="5045122" y="809375"/>
                  <a:pt x="5172501" y="823023"/>
                </a:cubicBezTo>
                <a:cubicBezTo>
                  <a:pt x="5299880" y="836671"/>
                  <a:pt x="5538716" y="986796"/>
                  <a:pt x="5704764" y="986796"/>
                </a:cubicBezTo>
                <a:cubicBezTo>
                  <a:pt x="5870812" y="986796"/>
                  <a:pt x="6046956" y="960822"/>
                  <a:pt x="6168788" y="823023"/>
                </a:cubicBezTo>
                <a:cubicBezTo>
                  <a:pt x="6290620" y="685224"/>
                  <a:pt x="6374343" y="230517"/>
                  <a:pt x="6435758" y="160004"/>
                </a:cubicBezTo>
                <a:cubicBezTo>
                  <a:pt x="6497173" y="89491"/>
                  <a:pt x="6489272" y="423945"/>
                  <a:pt x="6537277" y="399942"/>
                </a:cubicBezTo>
                <a:cubicBezTo>
                  <a:pt x="6585282" y="375939"/>
                  <a:pt x="6668702" y="31974"/>
                  <a:pt x="6723790" y="15987"/>
                </a:cubicBezTo>
                <a:cubicBezTo>
                  <a:pt x="6778878" y="0"/>
                  <a:pt x="6807799" y="280016"/>
                  <a:pt x="6867806" y="304019"/>
                </a:cubicBezTo>
                <a:cubicBezTo>
                  <a:pt x="6927813" y="328022"/>
                  <a:pt x="7035825" y="148003"/>
                  <a:pt x="7083830" y="160004"/>
                </a:cubicBezTo>
                <a:cubicBezTo>
                  <a:pt x="7131835" y="172005"/>
                  <a:pt x="7117276" y="358785"/>
                  <a:pt x="7155838" y="376028"/>
                </a:cubicBezTo>
                <a:cubicBezTo>
                  <a:pt x="7194400" y="393271"/>
                  <a:pt x="7270443" y="213986"/>
                  <a:pt x="7315200" y="263464"/>
                </a:cubicBezTo>
                <a:cubicBezTo>
                  <a:pt x="7359957" y="312942"/>
                  <a:pt x="7387988" y="622855"/>
                  <a:pt x="7424382" y="672897"/>
                </a:cubicBezTo>
                <a:cubicBezTo>
                  <a:pt x="7460776" y="722939"/>
                  <a:pt x="7494895" y="497751"/>
                  <a:pt x="7533564" y="563715"/>
                </a:cubicBezTo>
                <a:cubicBezTo>
                  <a:pt x="7572233" y="629679"/>
                  <a:pt x="7597254" y="911733"/>
                  <a:pt x="7656394" y="1068682"/>
                </a:cubicBezTo>
                <a:cubicBezTo>
                  <a:pt x="7715534" y="1225631"/>
                  <a:pt x="7820167" y="1482665"/>
                  <a:pt x="7888406" y="1505411"/>
                </a:cubicBezTo>
                <a:cubicBezTo>
                  <a:pt x="7956645" y="1528157"/>
                  <a:pt x="8008960" y="1205160"/>
                  <a:pt x="8065826" y="1205160"/>
                </a:cubicBezTo>
                <a:cubicBezTo>
                  <a:pt x="8122692" y="1205160"/>
                  <a:pt x="8176146" y="1355285"/>
                  <a:pt x="8229600" y="150541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igura a mano libera 17"/>
          <p:cNvSpPr/>
          <p:nvPr/>
        </p:nvSpPr>
        <p:spPr>
          <a:xfrm>
            <a:off x="251520" y="4683188"/>
            <a:ext cx="8510342" cy="1158952"/>
          </a:xfrm>
          <a:custGeom>
            <a:avLst/>
            <a:gdLst>
              <a:gd name="connsiteX0" fmla="*/ 0 w 8570794"/>
              <a:gd name="connsiteY0" fmla="*/ 852985 h 1624084"/>
              <a:gd name="connsiteX1" fmla="*/ 1296537 w 8570794"/>
              <a:gd name="connsiteY1" fmla="*/ 852985 h 1624084"/>
              <a:gd name="connsiteX2" fmla="*/ 2661313 w 8570794"/>
              <a:gd name="connsiteY2" fmla="*/ 75063 h 1624084"/>
              <a:gd name="connsiteX3" fmla="*/ 4148919 w 8570794"/>
              <a:gd name="connsiteY3" fmla="*/ 1303361 h 1624084"/>
              <a:gd name="connsiteX4" fmla="*/ 5773003 w 8570794"/>
              <a:gd name="connsiteY4" fmla="*/ 784746 h 1624084"/>
              <a:gd name="connsiteX5" fmla="*/ 7124131 w 8570794"/>
              <a:gd name="connsiteY5" fmla="*/ 1494430 h 1624084"/>
              <a:gd name="connsiteX6" fmla="*/ 8570794 w 8570794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82351"/>
              <a:gd name="connsiteY0" fmla="*/ 941535 h 1624084"/>
              <a:gd name="connsiteX1" fmla="*/ 1308094 w 8582351"/>
              <a:gd name="connsiteY1" fmla="*/ 852985 h 1624084"/>
              <a:gd name="connsiteX2" fmla="*/ 2672870 w 8582351"/>
              <a:gd name="connsiteY2" fmla="*/ 75063 h 1624084"/>
              <a:gd name="connsiteX3" fmla="*/ 4160476 w 8582351"/>
              <a:gd name="connsiteY3" fmla="*/ 1303361 h 1624084"/>
              <a:gd name="connsiteX4" fmla="*/ 5784560 w 8582351"/>
              <a:gd name="connsiteY4" fmla="*/ 784746 h 1624084"/>
              <a:gd name="connsiteX5" fmla="*/ 7135688 w 8582351"/>
              <a:gd name="connsiteY5" fmla="*/ 1494430 h 1624084"/>
              <a:gd name="connsiteX6" fmla="*/ 8582351 w 8582351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1013543 h 1624084"/>
              <a:gd name="connsiteX1" fmla="*/ 1236085 w 8510342"/>
              <a:gd name="connsiteY1" fmla="*/ 852985 h 1624084"/>
              <a:gd name="connsiteX2" fmla="*/ 2600861 w 8510342"/>
              <a:gd name="connsiteY2" fmla="*/ 75063 h 1624084"/>
              <a:gd name="connsiteX3" fmla="*/ 4088467 w 8510342"/>
              <a:gd name="connsiteY3" fmla="*/ 1303361 h 1624084"/>
              <a:gd name="connsiteX4" fmla="*/ 5712551 w 8510342"/>
              <a:gd name="connsiteY4" fmla="*/ 784746 h 1624084"/>
              <a:gd name="connsiteX5" fmla="*/ 7063679 w 8510342"/>
              <a:gd name="connsiteY5" fmla="*/ 1494430 h 1624084"/>
              <a:gd name="connsiteX6" fmla="*/ 8510342 w 8510342"/>
              <a:gd name="connsiteY6" fmla="*/ 1562669 h 1624084"/>
              <a:gd name="connsiteX0" fmla="*/ 0 w 8510342"/>
              <a:gd name="connsiteY0" fmla="*/ 939159 h 1549700"/>
              <a:gd name="connsiteX1" fmla="*/ 1236085 w 8510342"/>
              <a:gd name="connsiteY1" fmla="*/ 778601 h 1549700"/>
              <a:gd name="connsiteX2" fmla="*/ 2664295 w 8510342"/>
              <a:gd name="connsiteY2" fmla="*/ 75063 h 1549700"/>
              <a:gd name="connsiteX3" fmla="*/ 4088467 w 8510342"/>
              <a:gd name="connsiteY3" fmla="*/ 1228977 h 1549700"/>
              <a:gd name="connsiteX4" fmla="*/ 5712551 w 8510342"/>
              <a:gd name="connsiteY4" fmla="*/ 710362 h 1549700"/>
              <a:gd name="connsiteX5" fmla="*/ 7063679 w 8510342"/>
              <a:gd name="connsiteY5" fmla="*/ 1420046 h 1549700"/>
              <a:gd name="connsiteX6" fmla="*/ 8510342 w 8510342"/>
              <a:gd name="connsiteY6" fmla="*/ 1488285 h 1549700"/>
              <a:gd name="connsiteX0" fmla="*/ 0 w 8510342"/>
              <a:gd name="connsiteY0" fmla="*/ 651127 h 1261668"/>
              <a:gd name="connsiteX1" fmla="*/ 1236085 w 8510342"/>
              <a:gd name="connsiteY1" fmla="*/ 490569 h 1261668"/>
              <a:gd name="connsiteX2" fmla="*/ 2664295 w 8510342"/>
              <a:gd name="connsiteY2" fmla="*/ 75063 h 1261668"/>
              <a:gd name="connsiteX3" fmla="*/ 4088467 w 8510342"/>
              <a:gd name="connsiteY3" fmla="*/ 940945 h 1261668"/>
              <a:gd name="connsiteX4" fmla="*/ 5712551 w 8510342"/>
              <a:gd name="connsiteY4" fmla="*/ 422330 h 1261668"/>
              <a:gd name="connsiteX5" fmla="*/ 7063679 w 8510342"/>
              <a:gd name="connsiteY5" fmla="*/ 1132014 h 1261668"/>
              <a:gd name="connsiteX6" fmla="*/ 8510342 w 8510342"/>
              <a:gd name="connsiteY6" fmla="*/ 1200253 h 1261668"/>
              <a:gd name="connsiteX0" fmla="*/ 0 w 8510342"/>
              <a:gd name="connsiteY0" fmla="*/ 579119 h 1189660"/>
              <a:gd name="connsiteX1" fmla="*/ 1236085 w 8510342"/>
              <a:gd name="connsiteY1" fmla="*/ 418561 h 1189660"/>
              <a:gd name="connsiteX2" fmla="*/ 2592287 w 8510342"/>
              <a:gd name="connsiteY2" fmla="*/ 75063 h 1189660"/>
              <a:gd name="connsiteX3" fmla="*/ 4088467 w 8510342"/>
              <a:gd name="connsiteY3" fmla="*/ 868937 h 1189660"/>
              <a:gd name="connsiteX4" fmla="*/ 5712551 w 8510342"/>
              <a:gd name="connsiteY4" fmla="*/ 350322 h 1189660"/>
              <a:gd name="connsiteX5" fmla="*/ 7063679 w 8510342"/>
              <a:gd name="connsiteY5" fmla="*/ 1060006 h 1189660"/>
              <a:gd name="connsiteX6" fmla="*/ 8510342 w 8510342"/>
              <a:gd name="connsiteY6" fmla="*/ 1128245 h 1189660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712551 w 8510342"/>
              <a:gd name="connsiteY4" fmla="*/ 350322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  <a:gd name="connsiteX0" fmla="*/ 0 w 8510342"/>
              <a:gd name="connsiteY0" fmla="*/ 579119 h 1158952"/>
              <a:gd name="connsiteX1" fmla="*/ 1236085 w 8510342"/>
              <a:gd name="connsiteY1" fmla="*/ 418561 h 1158952"/>
              <a:gd name="connsiteX2" fmla="*/ 2592287 w 8510342"/>
              <a:gd name="connsiteY2" fmla="*/ 75063 h 1158952"/>
              <a:gd name="connsiteX3" fmla="*/ 4088467 w 8510342"/>
              <a:gd name="connsiteY3" fmla="*/ 868937 h 1158952"/>
              <a:gd name="connsiteX4" fmla="*/ 5688631 w 8510342"/>
              <a:gd name="connsiteY4" fmla="*/ 435103 h 1158952"/>
              <a:gd name="connsiteX5" fmla="*/ 7056783 w 8510342"/>
              <a:gd name="connsiteY5" fmla="*/ 939159 h 1158952"/>
              <a:gd name="connsiteX6" fmla="*/ 8510342 w 8510342"/>
              <a:gd name="connsiteY6" fmla="*/ 1128245 h 11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0342" h="1158952">
                <a:moveTo>
                  <a:pt x="0" y="579119"/>
                </a:moveTo>
                <a:cubicBezTo>
                  <a:pt x="519666" y="582138"/>
                  <a:pt x="960003" y="523598"/>
                  <a:pt x="1236085" y="418561"/>
                </a:cubicBezTo>
                <a:cubicBezTo>
                  <a:pt x="1603519" y="288854"/>
                  <a:pt x="2116890" y="0"/>
                  <a:pt x="2592287" y="75063"/>
                </a:cubicBezTo>
                <a:cubicBezTo>
                  <a:pt x="3067684" y="150126"/>
                  <a:pt x="3572410" y="808930"/>
                  <a:pt x="4088467" y="868937"/>
                </a:cubicBezTo>
                <a:cubicBezTo>
                  <a:pt x="4604524" y="928944"/>
                  <a:pt x="5193912" y="423399"/>
                  <a:pt x="5688631" y="435103"/>
                </a:cubicBezTo>
                <a:cubicBezTo>
                  <a:pt x="6183350" y="446807"/>
                  <a:pt x="6586498" y="823635"/>
                  <a:pt x="7056783" y="939159"/>
                </a:cubicBezTo>
                <a:cubicBezTo>
                  <a:pt x="7527068" y="1054683"/>
                  <a:pt x="8020159" y="1158952"/>
                  <a:pt x="8510342" y="1128245"/>
                </a:cubicBezTo>
              </a:path>
            </a:pathLst>
          </a:custGeom>
          <a:ln w="10160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igura a mano libera 19"/>
          <p:cNvSpPr/>
          <p:nvPr/>
        </p:nvSpPr>
        <p:spPr>
          <a:xfrm>
            <a:off x="341194" y="4400128"/>
            <a:ext cx="1528549" cy="818866"/>
          </a:xfrm>
          <a:custGeom>
            <a:avLst/>
            <a:gdLst>
              <a:gd name="connsiteX0" fmla="*/ 0 w 1528549"/>
              <a:gd name="connsiteY0" fmla="*/ 598227 h 818866"/>
              <a:gd name="connsiteX1" fmla="*/ 259307 w 1528549"/>
              <a:gd name="connsiteY1" fmla="*/ 543636 h 818866"/>
              <a:gd name="connsiteX2" fmla="*/ 491319 w 1528549"/>
              <a:gd name="connsiteY2" fmla="*/ 816591 h 818866"/>
              <a:gd name="connsiteX3" fmla="*/ 586854 w 1528549"/>
              <a:gd name="connsiteY3" fmla="*/ 529988 h 818866"/>
              <a:gd name="connsiteX4" fmla="*/ 764275 w 1528549"/>
              <a:gd name="connsiteY4" fmla="*/ 516340 h 818866"/>
              <a:gd name="connsiteX5" fmla="*/ 928048 w 1528549"/>
              <a:gd name="connsiteY5" fmla="*/ 25021 h 818866"/>
              <a:gd name="connsiteX6" fmla="*/ 1050878 w 1528549"/>
              <a:gd name="connsiteY6" fmla="*/ 366215 h 818866"/>
              <a:gd name="connsiteX7" fmla="*/ 1351128 w 1528549"/>
              <a:gd name="connsiteY7" fmla="*/ 475397 h 818866"/>
              <a:gd name="connsiteX8" fmla="*/ 1528549 w 1528549"/>
              <a:gd name="connsiteY8" fmla="*/ 693761 h 818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28549" h="818866">
                <a:moveTo>
                  <a:pt x="0" y="598227"/>
                </a:moveTo>
                <a:cubicBezTo>
                  <a:pt x="88710" y="552734"/>
                  <a:pt x="177421" y="507242"/>
                  <a:pt x="259307" y="543636"/>
                </a:cubicBezTo>
                <a:cubicBezTo>
                  <a:pt x="341193" y="580030"/>
                  <a:pt x="436728" y="818866"/>
                  <a:pt x="491319" y="816591"/>
                </a:cubicBezTo>
                <a:cubicBezTo>
                  <a:pt x="545910" y="814316"/>
                  <a:pt x="541361" y="580030"/>
                  <a:pt x="586854" y="529988"/>
                </a:cubicBezTo>
                <a:cubicBezTo>
                  <a:pt x="632347" y="479946"/>
                  <a:pt x="707409" y="600501"/>
                  <a:pt x="764275" y="516340"/>
                </a:cubicBezTo>
                <a:cubicBezTo>
                  <a:pt x="821141" y="432179"/>
                  <a:pt x="880281" y="50042"/>
                  <a:pt x="928048" y="25021"/>
                </a:cubicBezTo>
                <a:cubicBezTo>
                  <a:pt x="975815" y="0"/>
                  <a:pt x="980365" y="291152"/>
                  <a:pt x="1050878" y="366215"/>
                </a:cubicBezTo>
                <a:cubicBezTo>
                  <a:pt x="1121391" y="441278"/>
                  <a:pt x="1271516" y="420806"/>
                  <a:pt x="1351128" y="475397"/>
                </a:cubicBezTo>
                <a:cubicBezTo>
                  <a:pt x="1430740" y="529988"/>
                  <a:pt x="1479644" y="611874"/>
                  <a:pt x="1528549" y="69376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igura a mano libera 20"/>
          <p:cNvSpPr/>
          <p:nvPr/>
        </p:nvSpPr>
        <p:spPr>
          <a:xfrm>
            <a:off x="2292824" y="4479740"/>
            <a:ext cx="873457" cy="777922"/>
          </a:xfrm>
          <a:custGeom>
            <a:avLst/>
            <a:gdLst>
              <a:gd name="connsiteX0" fmla="*/ 0 w 873457"/>
              <a:gd name="connsiteY0" fmla="*/ 313899 h 777922"/>
              <a:gd name="connsiteX1" fmla="*/ 122830 w 873457"/>
              <a:gd name="connsiteY1" fmla="*/ 13648 h 777922"/>
              <a:gd name="connsiteX2" fmla="*/ 204716 w 873457"/>
              <a:gd name="connsiteY2" fmla="*/ 232012 h 777922"/>
              <a:gd name="connsiteX3" fmla="*/ 450376 w 873457"/>
              <a:gd name="connsiteY3" fmla="*/ 136478 h 777922"/>
              <a:gd name="connsiteX4" fmla="*/ 491319 w 873457"/>
              <a:gd name="connsiteY4" fmla="*/ 655093 h 777922"/>
              <a:gd name="connsiteX5" fmla="*/ 723331 w 873457"/>
              <a:gd name="connsiteY5" fmla="*/ 559558 h 777922"/>
              <a:gd name="connsiteX6" fmla="*/ 873457 w 873457"/>
              <a:gd name="connsiteY6" fmla="*/ 777922 h 77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3457" h="777922">
                <a:moveTo>
                  <a:pt x="0" y="313899"/>
                </a:moveTo>
                <a:cubicBezTo>
                  <a:pt x="44355" y="170597"/>
                  <a:pt x="88711" y="27296"/>
                  <a:pt x="122830" y="13648"/>
                </a:cubicBezTo>
                <a:cubicBezTo>
                  <a:pt x="156949" y="0"/>
                  <a:pt x="150125" y="211540"/>
                  <a:pt x="204716" y="232012"/>
                </a:cubicBezTo>
                <a:cubicBezTo>
                  <a:pt x="259307" y="252484"/>
                  <a:pt x="402609" y="65965"/>
                  <a:pt x="450376" y="136478"/>
                </a:cubicBezTo>
                <a:cubicBezTo>
                  <a:pt x="498143" y="206991"/>
                  <a:pt x="445827" y="584580"/>
                  <a:pt x="491319" y="655093"/>
                </a:cubicBezTo>
                <a:cubicBezTo>
                  <a:pt x="536812" y="725606"/>
                  <a:pt x="659641" y="539087"/>
                  <a:pt x="723331" y="559558"/>
                </a:cubicBezTo>
                <a:cubicBezTo>
                  <a:pt x="787021" y="580030"/>
                  <a:pt x="830239" y="678976"/>
                  <a:pt x="873457" y="777922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igura a mano libera 21"/>
          <p:cNvSpPr/>
          <p:nvPr/>
        </p:nvSpPr>
        <p:spPr>
          <a:xfrm>
            <a:off x="3944203" y="4231805"/>
            <a:ext cx="2320119" cy="2149523"/>
          </a:xfrm>
          <a:custGeom>
            <a:avLst/>
            <a:gdLst>
              <a:gd name="connsiteX0" fmla="*/ 0 w 2320119"/>
              <a:gd name="connsiteY0" fmla="*/ 1094096 h 2149523"/>
              <a:gd name="connsiteX1" fmla="*/ 109182 w 2320119"/>
              <a:gd name="connsiteY1" fmla="*/ 821141 h 2149523"/>
              <a:gd name="connsiteX2" fmla="*/ 218364 w 2320119"/>
              <a:gd name="connsiteY2" fmla="*/ 1107744 h 2149523"/>
              <a:gd name="connsiteX3" fmla="*/ 327546 w 2320119"/>
              <a:gd name="connsiteY3" fmla="*/ 111457 h 2149523"/>
              <a:gd name="connsiteX4" fmla="*/ 423081 w 2320119"/>
              <a:gd name="connsiteY4" fmla="*/ 439004 h 2149523"/>
              <a:gd name="connsiteX5" fmla="*/ 586854 w 2320119"/>
              <a:gd name="connsiteY5" fmla="*/ 343469 h 2149523"/>
              <a:gd name="connsiteX6" fmla="*/ 655093 w 2320119"/>
              <a:gd name="connsiteY6" fmla="*/ 671016 h 2149523"/>
              <a:gd name="connsiteX7" fmla="*/ 764275 w 2320119"/>
              <a:gd name="connsiteY7" fmla="*/ 1244222 h 2149523"/>
              <a:gd name="connsiteX8" fmla="*/ 873457 w 2320119"/>
              <a:gd name="connsiteY8" fmla="*/ 1025857 h 2149523"/>
              <a:gd name="connsiteX9" fmla="*/ 1023582 w 2320119"/>
              <a:gd name="connsiteY9" fmla="*/ 2090383 h 2149523"/>
              <a:gd name="connsiteX10" fmla="*/ 1201003 w 2320119"/>
              <a:gd name="connsiteY10" fmla="*/ 1380699 h 2149523"/>
              <a:gd name="connsiteX11" fmla="*/ 1323833 w 2320119"/>
              <a:gd name="connsiteY11" fmla="*/ 1831075 h 2149523"/>
              <a:gd name="connsiteX12" fmla="*/ 1473958 w 2320119"/>
              <a:gd name="connsiteY12" fmla="*/ 1162335 h 2149523"/>
              <a:gd name="connsiteX13" fmla="*/ 1555845 w 2320119"/>
              <a:gd name="connsiteY13" fmla="*/ 1694598 h 2149523"/>
              <a:gd name="connsiteX14" fmla="*/ 1651379 w 2320119"/>
              <a:gd name="connsiteY14" fmla="*/ 1053153 h 2149523"/>
              <a:gd name="connsiteX15" fmla="*/ 1705970 w 2320119"/>
              <a:gd name="connsiteY15" fmla="*/ 1230574 h 2149523"/>
              <a:gd name="connsiteX16" fmla="*/ 1760561 w 2320119"/>
              <a:gd name="connsiteY16" fmla="*/ 930323 h 2149523"/>
              <a:gd name="connsiteX17" fmla="*/ 1856096 w 2320119"/>
              <a:gd name="connsiteY17" fmla="*/ 1121392 h 2149523"/>
              <a:gd name="connsiteX18" fmla="*/ 1924334 w 2320119"/>
              <a:gd name="connsiteY18" fmla="*/ 984914 h 2149523"/>
              <a:gd name="connsiteX19" fmla="*/ 2060812 w 2320119"/>
              <a:gd name="connsiteY19" fmla="*/ 1107744 h 2149523"/>
              <a:gd name="connsiteX20" fmla="*/ 2210937 w 2320119"/>
              <a:gd name="connsiteY20" fmla="*/ 998562 h 2149523"/>
              <a:gd name="connsiteX21" fmla="*/ 2320119 w 2320119"/>
              <a:gd name="connsiteY21" fmla="*/ 1066801 h 2149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320119" h="2149523">
                <a:moveTo>
                  <a:pt x="0" y="1094096"/>
                </a:moveTo>
                <a:cubicBezTo>
                  <a:pt x="36394" y="956481"/>
                  <a:pt x="72788" y="818866"/>
                  <a:pt x="109182" y="821141"/>
                </a:cubicBezTo>
                <a:cubicBezTo>
                  <a:pt x="145576" y="823416"/>
                  <a:pt x="181970" y="1226025"/>
                  <a:pt x="218364" y="1107744"/>
                </a:cubicBezTo>
                <a:cubicBezTo>
                  <a:pt x="254758" y="989463"/>
                  <a:pt x="293426" y="222914"/>
                  <a:pt x="327546" y="111457"/>
                </a:cubicBezTo>
                <a:cubicBezTo>
                  <a:pt x="361666" y="0"/>
                  <a:pt x="379863" y="400335"/>
                  <a:pt x="423081" y="439004"/>
                </a:cubicBezTo>
                <a:cubicBezTo>
                  <a:pt x="466299" y="477673"/>
                  <a:pt x="548185" y="304800"/>
                  <a:pt x="586854" y="343469"/>
                </a:cubicBezTo>
                <a:cubicBezTo>
                  <a:pt x="625523" y="382138"/>
                  <a:pt x="625523" y="520891"/>
                  <a:pt x="655093" y="671016"/>
                </a:cubicBezTo>
                <a:cubicBezTo>
                  <a:pt x="684663" y="821141"/>
                  <a:pt x="727881" y="1185082"/>
                  <a:pt x="764275" y="1244222"/>
                </a:cubicBezTo>
                <a:cubicBezTo>
                  <a:pt x="800669" y="1303362"/>
                  <a:pt x="830239" y="884830"/>
                  <a:pt x="873457" y="1025857"/>
                </a:cubicBezTo>
                <a:cubicBezTo>
                  <a:pt x="916675" y="1166884"/>
                  <a:pt x="968991" y="2031243"/>
                  <a:pt x="1023582" y="2090383"/>
                </a:cubicBezTo>
                <a:cubicBezTo>
                  <a:pt x="1078173" y="2149523"/>
                  <a:pt x="1150961" y="1423917"/>
                  <a:pt x="1201003" y="1380699"/>
                </a:cubicBezTo>
                <a:cubicBezTo>
                  <a:pt x="1251045" y="1337481"/>
                  <a:pt x="1278341" y="1867469"/>
                  <a:pt x="1323833" y="1831075"/>
                </a:cubicBezTo>
                <a:cubicBezTo>
                  <a:pt x="1369325" y="1794681"/>
                  <a:pt x="1435289" y="1185081"/>
                  <a:pt x="1473958" y="1162335"/>
                </a:cubicBezTo>
                <a:cubicBezTo>
                  <a:pt x="1512627" y="1139589"/>
                  <a:pt x="1526275" y="1712795"/>
                  <a:pt x="1555845" y="1694598"/>
                </a:cubicBezTo>
                <a:cubicBezTo>
                  <a:pt x="1585415" y="1676401"/>
                  <a:pt x="1626358" y="1130490"/>
                  <a:pt x="1651379" y="1053153"/>
                </a:cubicBezTo>
                <a:cubicBezTo>
                  <a:pt x="1676400" y="975816"/>
                  <a:pt x="1687773" y="1251046"/>
                  <a:pt x="1705970" y="1230574"/>
                </a:cubicBezTo>
                <a:cubicBezTo>
                  <a:pt x="1724167" y="1210102"/>
                  <a:pt x="1735540" y="948520"/>
                  <a:pt x="1760561" y="930323"/>
                </a:cubicBezTo>
                <a:cubicBezTo>
                  <a:pt x="1785582" y="912126"/>
                  <a:pt x="1828801" y="1112294"/>
                  <a:pt x="1856096" y="1121392"/>
                </a:cubicBezTo>
                <a:cubicBezTo>
                  <a:pt x="1883391" y="1130490"/>
                  <a:pt x="1890215" y="987189"/>
                  <a:pt x="1924334" y="984914"/>
                </a:cubicBezTo>
                <a:cubicBezTo>
                  <a:pt x="1958453" y="982639"/>
                  <a:pt x="2013045" y="1105469"/>
                  <a:pt x="2060812" y="1107744"/>
                </a:cubicBezTo>
                <a:cubicBezTo>
                  <a:pt x="2108579" y="1110019"/>
                  <a:pt x="2167719" y="1005386"/>
                  <a:pt x="2210937" y="998562"/>
                </a:cubicBezTo>
                <a:cubicBezTo>
                  <a:pt x="2254155" y="991738"/>
                  <a:pt x="2287137" y="1029269"/>
                  <a:pt x="2320119" y="106680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igura a mano libera 22"/>
          <p:cNvSpPr/>
          <p:nvPr/>
        </p:nvSpPr>
        <p:spPr>
          <a:xfrm>
            <a:off x="6660107" y="4654886"/>
            <a:ext cx="1965278" cy="1469409"/>
          </a:xfrm>
          <a:custGeom>
            <a:avLst/>
            <a:gdLst>
              <a:gd name="connsiteX0" fmla="*/ 0 w 1965278"/>
              <a:gd name="connsiteY0" fmla="*/ 288878 h 1469409"/>
              <a:gd name="connsiteX1" fmla="*/ 122830 w 1965278"/>
              <a:gd name="connsiteY1" fmla="*/ 29570 h 1469409"/>
              <a:gd name="connsiteX2" fmla="*/ 245660 w 1965278"/>
              <a:gd name="connsiteY2" fmla="*/ 466299 h 1469409"/>
              <a:gd name="connsiteX3" fmla="*/ 395786 w 1965278"/>
              <a:gd name="connsiteY3" fmla="*/ 220639 h 1469409"/>
              <a:gd name="connsiteX4" fmla="*/ 436729 w 1965278"/>
              <a:gd name="connsiteY4" fmla="*/ 575481 h 1469409"/>
              <a:gd name="connsiteX5" fmla="*/ 668741 w 1965278"/>
              <a:gd name="connsiteY5" fmla="*/ 343469 h 1469409"/>
              <a:gd name="connsiteX6" fmla="*/ 750627 w 1965278"/>
              <a:gd name="connsiteY6" fmla="*/ 657367 h 1469409"/>
              <a:gd name="connsiteX7" fmla="*/ 982639 w 1965278"/>
              <a:gd name="connsiteY7" fmla="*/ 439003 h 1469409"/>
              <a:gd name="connsiteX8" fmla="*/ 1132765 w 1965278"/>
              <a:gd name="connsiteY8" fmla="*/ 698311 h 1469409"/>
              <a:gd name="connsiteX9" fmla="*/ 1282890 w 1965278"/>
              <a:gd name="connsiteY9" fmla="*/ 466299 h 1469409"/>
              <a:gd name="connsiteX10" fmla="*/ 1337481 w 1965278"/>
              <a:gd name="connsiteY10" fmla="*/ 875732 h 1469409"/>
              <a:gd name="connsiteX11" fmla="*/ 1473959 w 1965278"/>
              <a:gd name="connsiteY11" fmla="*/ 657367 h 1469409"/>
              <a:gd name="connsiteX12" fmla="*/ 1528550 w 1965278"/>
              <a:gd name="connsiteY12" fmla="*/ 1066800 h 1469409"/>
              <a:gd name="connsiteX13" fmla="*/ 1746914 w 1965278"/>
              <a:gd name="connsiteY13" fmla="*/ 903027 h 1469409"/>
              <a:gd name="connsiteX14" fmla="*/ 1856096 w 1965278"/>
              <a:gd name="connsiteY14" fmla="*/ 1421642 h 1469409"/>
              <a:gd name="connsiteX15" fmla="*/ 1965278 w 1965278"/>
              <a:gd name="connsiteY15" fmla="*/ 1189630 h 146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965278" h="1469409">
                <a:moveTo>
                  <a:pt x="0" y="288878"/>
                </a:moveTo>
                <a:cubicBezTo>
                  <a:pt x="40943" y="144439"/>
                  <a:pt x="81887" y="0"/>
                  <a:pt x="122830" y="29570"/>
                </a:cubicBezTo>
                <a:cubicBezTo>
                  <a:pt x="163773" y="59140"/>
                  <a:pt x="200167" y="434454"/>
                  <a:pt x="245660" y="466299"/>
                </a:cubicBezTo>
                <a:cubicBezTo>
                  <a:pt x="291153" y="498144"/>
                  <a:pt x="363941" y="202442"/>
                  <a:pt x="395786" y="220639"/>
                </a:cubicBezTo>
                <a:cubicBezTo>
                  <a:pt x="427631" y="238836"/>
                  <a:pt x="391236" y="555009"/>
                  <a:pt x="436729" y="575481"/>
                </a:cubicBezTo>
                <a:cubicBezTo>
                  <a:pt x="482222" y="595953"/>
                  <a:pt x="616425" y="329821"/>
                  <a:pt x="668741" y="343469"/>
                </a:cubicBezTo>
                <a:cubicBezTo>
                  <a:pt x="721057" y="357117"/>
                  <a:pt x="698311" y="641445"/>
                  <a:pt x="750627" y="657367"/>
                </a:cubicBezTo>
                <a:cubicBezTo>
                  <a:pt x="802943" y="673289"/>
                  <a:pt x="918949" y="432179"/>
                  <a:pt x="982639" y="439003"/>
                </a:cubicBezTo>
                <a:cubicBezTo>
                  <a:pt x="1046329" y="445827"/>
                  <a:pt x="1082723" y="693762"/>
                  <a:pt x="1132765" y="698311"/>
                </a:cubicBezTo>
                <a:cubicBezTo>
                  <a:pt x="1182807" y="702860"/>
                  <a:pt x="1248771" y="436729"/>
                  <a:pt x="1282890" y="466299"/>
                </a:cubicBezTo>
                <a:cubicBezTo>
                  <a:pt x="1317009" y="495869"/>
                  <a:pt x="1305636" y="843887"/>
                  <a:pt x="1337481" y="875732"/>
                </a:cubicBezTo>
                <a:cubicBezTo>
                  <a:pt x="1369326" y="907577"/>
                  <a:pt x="1442114" y="625522"/>
                  <a:pt x="1473959" y="657367"/>
                </a:cubicBezTo>
                <a:cubicBezTo>
                  <a:pt x="1505804" y="689212"/>
                  <a:pt x="1483058" y="1025857"/>
                  <a:pt x="1528550" y="1066800"/>
                </a:cubicBezTo>
                <a:cubicBezTo>
                  <a:pt x="1574042" y="1107743"/>
                  <a:pt x="1692323" y="843887"/>
                  <a:pt x="1746914" y="903027"/>
                </a:cubicBezTo>
                <a:cubicBezTo>
                  <a:pt x="1801505" y="962167"/>
                  <a:pt x="1819702" y="1373875"/>
                  <a:pt x="1856096" y="1421642"/>
                </a:cubicBezTo>
                <a:cubicBezTo>
                  <a:pt x="1892490" y="1469409"/>
                  <a:pt x="1928884" y="1329519"/>
                  <a:pt x="1965278" y="118963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8"/>
          <p:cNvSpPr txBox="1"/>
          <p:nvPr/>
        </p:nvSpPr>
        <p:spPr>
          <a:xfrm>
            <a:off x="918168" y="260648"/>
            <a:ext cx="7542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Improvvisazione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con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uscita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e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rientro</a:t>
            </a:r>
            <a:endParaRPr lang="en-US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(Michael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Brecker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, Bob Berg)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18168" y="260648"/>
            <a:ext cx="754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smtClean="0">
                <a:solidFill>
                  <a:schemeClr val="accent1">
                    <a:lumMod val="75000"/>
                  </a:schemeClr>
                </a:solidFill>
              </a:rPr>
              <a:t>Il ritmo</a:t>
            </a:r>
          </a:p>
        </p:txBody>
      </p:sp>
      <p:grpSp>
        <p:nvGrpSpPr>
          <p:cNvPr id="164" name="Gruppo 163"/>
          <p:cNvGrpSpPr/>
          <p:nvPr/>
        </p:nvGrpSpPr>
        <p:grpSpPr>
          <a:xfrm>
            <a:off x="395536" y="1124744"/>
            <a:ext cx="8424936" cy="1944216"/>
            <a:chOff x="395536" y="1124744"/>
            <a:chExt cx="8424936" cy="1944216"/>
          </a:xfrm>
        </p:grpSpPr>
        <p:grpSp>
          <p:nvGrpSpPr>
            <p:cNvPr id="162" name="Gruppo 161"/>
            <p:cNvGrpSpPr/>
            <p:nvPr/>
          </p:nvGrpSpPr>
          <p:grpSpPr>
            <a:xfrm>
              <a:off x="539552" y="1844824"/>
              <a:ext cx="7776864" cy="864096"/>
              <a:chOff x="539552" y="1700808"/>
              <a:chExt cx="7776864" cy="864096"/>
            </a:xfrm>
          </p:grpSpPr>
          <p:cxnSp>
            <p:nvCxnSpPr>
              <p:cNvPr id="11" name="Connettore 2 10"/>
              <p:cNvCxnSpPr/>
              <p:nvPr/>
            </p:nvCxnSpPr>
            <p:spPr>
              <a:xfrm>
                <a:off x="539552" y="2420888"/>
                <a:ext cx="777686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onnettore 1 12"/>
              <p:cNvCxnSpPr/>
              <p:nvPr/>
            </p:nvCxnSpPr>
            <p:spPr>
              <a:xfrm flipV="1">
                <a:off x="539552" y="1700808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nettore 1 15"/>
              <p:cNvCxnSpPr/>
              <p:nvPr/>
            </p:nvCxnSpPr>
            <p:spPr>
              <a:xfrm flipV="1">
                <a:off x="53955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nettore 1 24"/>
              <p:cNvCxnSpPr/>
              <p:nvPr/>
            </p:nvCxnSpPr>
            <p:spPr>
              <a:xfrm flipV="1">
                <a:off x="68356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Connettore 1 39"/>
              <p:cNvCxnSpPr/>
              <p:nvPr/>
            </p:nvCxnSpPr>
            <p:spPr>
              <a:xfrm flipV="1">
                <a:off x="82758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Connettore 1 65"/>
              <p:cNvCxnSpPr/>
              <p:nvPr/>
            </p:nvCxnSpPr>
            <p:spPr>
              <a:xfrm flipV="1">
                <a:off x="97160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Connettore 1 90"/>
              <p:cNvCxnSpPr/>
              <p:nvPr/>
            </p:nvCxnSpPr>
            <p:spPr>
              <a:xfrm flipV="1">
                <a:off x="4860032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Connettore 1 91"/>
              <p:cNvCxnSpPr/>
              <p:nvPr/>
            </p:nvCxnSpPr>
            <p:spPr>
              <a:xfrm flipV="1">
                <a:off x="3995936" y="1700808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Connettore 1 92"/>
              <p:cNvCxnSpPr/>
              <p:nvPr/>
            </p:nvCxnSpPr>
            <p:spPr>
              <a:xfrm flipV="1">
                <a:off x="5724128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Connettore 1 93"/>
              <p:cNvCxnSpPr/>
              <p:nvPr/>
            </p:nvCxnSpPr>
            <p:spPr>
              <a:xfrm flipV="1">
                <a:off x="6588224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Connettore 1 94"/>
              <p:cNvCxnSpPr/>
              <p:nvPr/>
            </p:nvCxnSpPr>
            <p:spPr>
              <a:xfrm flipV="1">
                <a:off x="3131840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Connettore 1 95"/>
              <p:cNvCxnSpPr/>
              <p:nvPr/>
            </p:nvCxnSpPr>
            <p:spPr>
              <a:xfrm flipV="1">
                <a:off x="1403648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Connettore 1 99"/>
              <p:cNvCxnSpPr/>
              <p:nvPr/>
            </p:nvCxnSpPr>
            <p:spPr>
              <a:xfrm flipV="1">
                <a:off x="111561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Connettore 1 100"/>
              <p:cNvCxnSpPr/>
              <p:nvPr/>
            </p:nvCxnSpPr>
            <p:spPr>
              <a:xfrm flipV="1">
                <a:off x="125963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Connettore 1 101"/>
              <p:cNvCxnSpPr/>
              <p:nvPr/>
            </p:nvCxnSpPr>
            <p:spPr>
              <a:xfrm flipV="1">
                <a:off x="140364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Connettore 1 102"/>
              <p:cNvCxnSpPr/>
              <p:nvPr/>
            </p:nvCxnSpPr>
            <p:spPr>
              <a:xfrm flipV="1">
                <a:off x="154766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Connettore 1 103"/>
              <p:cNvCxnSpPr/>
              <p:nvPr/>
            </p:nvCxnSpPr>
            <p:spPr>
              <a:xfrm flipV="1">
                <a:off x="169168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Connettore 1 104"/>
              <p:cNvCxnSpPr/>
              <p:nvPr/>
            </p:nvCxnSpPr>
            <p:spPr>
              <a:xfrm flipV="1">
                <a:off x="1835696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Connettore 1 105"/>
              <p:cNvCxnSpPr/>
              <p:nvPr/>
            </p:nvCxnSpPr>
            <p:spPr>
              <a:xfrm flipV="1">
                <a:off x="197971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Connettore 1 106"/>
              <p:cNvCxnSpPr/>
              <p:nvPr/>
            </p:nvCxnSpPr>
            <p:spPr>
              <a:xfrm flipV="1">
                <a:off x="212372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Connettore 1 107"/>
              <p:cNvCxnSpPr/>
              <p:nvPr/>
            </p:nvCxnSpPr>
            <p:spPr>
              <a:xfrm flipV="1">
                <a:off x="2267744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Connettore 1 108"/>
              <p:cNvCxnSpPr/>
              <p:nvPr/>
            </p:nvCxnSpPr>
            <p:spPr>
              <a:xfrm flipV="1">
                <a:off x="241176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Connettore 1 109"/>
              <p:cNvCxnSpPr/>
              <p:nvPr/>
            </p:nvCxnSpPr>
            <p:spPr>
              <a:xfrm flipV="1">
                <a:off x="255577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Connettore 1 110"/>
              <p:cNvCxnSpPr/>
              <p:nvPr/>
            </p:nvCxnSpPr>
            <p:spPr>
              <a:xfrm flipV="1">
                <a:off x="269979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Connettore 1 111"/>
              <p:cNvCxnSpPr/>
              <p:nvPr/>
            </p:nvCxnSpPr>
            <p:spPr>
              <a:xfrm flipV="1">
                <a:off x="284380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Connettore 1 112"/>
              <p:cNvCxnSpPr/>
              <p:nvPr/>
            </p:nvCxnSpPr>
            <p:spPr>
              <a:xfrm flipV="1">
                <a:off x="298782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Connettore 1 113"/>
              <p:cNvCxnSpPr/>
              <p:nvPr/>
            </p:nvCxnSpPr>
            <p:spPr>
              <a:xfrm flipV="1">
                <a:off x="313184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Connettore 1 114"/>
              <p:cNvCxnSpPr/>
              <p:nvPr/>
            </p:nvCxnSpPr>
            <p:spPr>
              <a:xfrm flipV="1">
                <a:off x="327585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Connettore 1 115"/>
              <p:cNvCxnSpPr/>
              <p:nvPr/>
            </p:nvCxnSpPr>
            <p:spPr>
              <a:xfrm flipV="1">
                <a:off x="341987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Connettore 1 116"/>
              <p:cNvCxnSpPr/>
              <p:nvPr/>
            </p:nvCxnSpPr>
            <p:spPr>
              <a:xfrm flipV="1">
                <a:off x="356388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nettore 1 117"/>
              <p:cNvCxnSpPr/>
              <p:nvPr/>
            </p:nvCxnSpPr>
            <p:spPr>
              <a:xfrm flipV="1">
                <a:off x="370790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Connettore 1 118"/>
              <p:cNvCxnSpPr/>
              <p:nvPr/>
            </p:nvCxnSpPr>
            <p:spPr>
              <a:xfrm flipV="1">
                <a:off x="385192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Connettore 1 119"/>
              <p:cNvCxnSpPr/>
              <p:nvPr/>
            </p:nvCxnSpPr>
            <p:spPr>
              <a:xfrm flipV="1">
                <a:off x="3995936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Connettore 1 120"/>
              <p:cNvCxnSpPr/>
              <p:nvPr/>
            </p:nvCxnSpPr>
            <p:spPr>
              <a:xfrm flipV="1">
                <a:off x="413995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Connettore 1 121"/>
              <p:cNvCxnSpPr/>
              <p:nvPr/>
            </p:nvCxnSpPr>
            <p:spPr>
              <a:xfrm flipV="1">
                <a:off x="428396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Connettore 1 122"/>
              <p:cNvCxnSpPr/>
              <p:nvPr/>
            </p:nvCxnSpPr>
            <p:spPr>
              <a:xfrm flipV="1">
                <a:off x="4427984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Connettore 1 123"/>
              <p:cNvCxnSpPr/>
              <p:nvPr/>
            </p:nvCxnSpPr>
            <p:spPr>
              <a:xfrm flipV="1">
                <a:off x="457200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Connettore 1 124"/>
              <p:cNvCxnSpPr/>
              <p:nvPr/>
            </p:nvCxnSpPr>
            <p:spPr>
              <a:xfrm flipV="1">
                <a:off x="471601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Connettore 1 125"/>
              <p:cNvCxnSpPr/>
              <p:nvPr/>
            </p:nvCxnSpPr>
            <p:spPr>
              <a:xfrm flipV="1">
                <a:off x="486003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Connettore 1 126"/>
              <p:cNvCxnSpPr/>
              <p:nvPr/>
            </p:nvCxnSpPr>
            <p:spPr>
              <a:xfrm flipV="1">
                <a:off x="500404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Connettore 1 127"/>
              <p:cNvCxnSpPr/>
              <p:nvPr/>
            </p:nvCxnSpPr>
            <p:spPr>
              <a:xfrm flipV="1">
                <a:off x="514806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Connettore 1 128"/>
              <p:cNvCxnSpPr/>
              <p:nvPr/>
            </p:nvCxnSpPr>
            <p:spPr>
              <a:xfrm flipV="1">
                <a:off x="529208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Connettore 1 129"/>
              <p:cNvCxnSpPr/>
              <p:nvPr/>
            </p:nvCxnSpPr>
            <p:spPr>
              <a:xfrm flipV="1">
                <a:off x="543609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Connettore 1 130"/>
              <p:cNvCxnSpPr/>
              <p:nvPr/>
            </p:nvCxnSpPr>
            <p:spPr>
              <a:xfrm flipV="1">
                <a:off x="558011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Connettore 1 131"/>
              <p:cNvCxnSpPr/>
              <p:nvPr/>
            </p:nvCxnSpPr>
            <p:spPr>
              <a:xfrm flipV="1">
                <a:off x="572412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Connettore 1 132"/>
              <p:cNvCxnSpPr/>
              <p:nvPr/>
            </p:nvCxnSpPr>
            <p:spPr>
              <a:xfrm flipV="1">
                <a:off x="586814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Connettore 1 133"/>
              <p:cNvCxnSpPr/>
              <p:nvPr/>
            </p:nvCxnSpPr>
            <p:spPr>
              <a:xfrm flipV="1">
                <a:off x="601216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Connettore 1 134"/>
              <p:cNvCxnSpPr/>
              <p:nvPr/>
            </p:nvCxnSpPr>
            <p:spPr>
              <a:xfrm flipV="1">
                <a:off x="6156176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Connettore 1 135"/>
              <p:cNvCxnSpPr/>
              <p:nvPr/>
            </p:nvCxnSpPr>
            <p:spPr>
              <a:xfrm flipV="1">
                <a:off x="630019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Connettore 1 136"/>
              <p:cNvCxnSpPr/>
              <p:nvPr/>
            </p:nvCxnSpPr>
            <p:spPr>
              <a:xfrm flipV="1">
                <a:off x="644420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Connettore 1 137"/>
              <p:cNvCxnSpPr/>
              <p:nvPr/>
            </p:nvCxnSpPr>
            <p:spPr>
              <a:xfrm flipV="1">
                <a:off x="6588224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nettore 1 138"/>
              <p:cNvCxnSpPr/>
              <p:nvPr/>
            </p:nvCxnSpPr>
            <p:spPr>
              <a:xfrm flipV="1">
                <a:off x="673224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Connettore 1 139"/>
              <p:cNvCxnSpPr/>
              <p:nvPr/>
            </p:nvCxnSpPr>
            <p:spPr>
              <a:xfrm flipV="1">
                <a:off x="687625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Connettore 1 140"/>
              <p:cNvCxnSpPr/>
              <p:nvPr/>
            </p:nvCxnSpPr>
            <p:spPr>
              <a:xfrm flipV="1">
                <a:off x="702027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Connettore 1 141"/>
              <p:cNvCxnSpPr/>
              <p:nvPr/>
            </p:nvCxnSpPr>
            <p:spPr>
              <a:xfrm flipV="1">
                <a:off x="716428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Connettore 1 142"/>
              <p:cNvCxnSpPr/>
              <p:nvPr/>
            </p:nvCxnSpPr>
            <p:spPr>
              <a:xfrm flipV="1">
                <a:off x="730830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Connettore 1 143"/>
              <p:cNvCxnSpPr/>
              <p:nvPr/>
            </p:nvCxnSpPr>
            <p:spPr>
              <a:xfrm flipV="1">
                <a:off x="745232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Connettore 1 144"/>
              <p:cNvCxnSpPr/>
              <p:nvPr/>
            </p:nvCxnSpPr>
            <p:spPr>
              <a:xfrm flipV="1">
                <a:off x="759633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Connettore 1 145"/>
              <p:cNvCxnSpPr/>
              <p:nvPr/>
            </p:nvCxnSpPr>
            <p:spPr>
              <a:xfrm flipV="1">
                <a:off x="774035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Connettore 1 146"/>
              <p:cNvCxnSpPr/>
              <p:nvPr/>
            </p:nvCxnSpPr>
            <p:spPr>
              <a:xfrm flipV="1">
                <a:off x="788436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Connettore 1 147"/>
              <p:cNvCxnSpPr/>
              <p:nvPr/>
            </p:nvCxnSpPr>
            <p:spPr>
              <a:xfrm flipV="1">
                <a:off x="2267744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Connettore 1 156"/>
              <p:cNvCxnSpPr/>
              <p:nvPr/>
            </p:nvCxnSpPr>
            <p:spPr>
              <a:xfrm flipV="1">
                <a:off x="7452320" y="1700808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Connettore 1 284"/>
              <p:cNvCxnSpPr/>
              <p:nvPr/>
            </p:nvCxnSpPr>
            <p:spPr>
              <a:xfrm flipV="1">
                <a:off x="97150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Connettore 1 291"/>
              <p:cNvCxnSpPr/>
              <p:nvPr/>
            </p:nvCxnSpPr>
            <p:spPr>
              <a:xfrm flipV="1">
                <a:off x="183562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Connettore 1 292"/>
              <p:cNvCxnSpPr/>
              <p:nvPr/>
            </p:nvCxnSpPr>
            <p:spPr>
              <a:xfrm flipV="1">
                <a:off x="269974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Connettore 1 293"/>
              <p:cNvCxnSpPr/>
              <p:nvPr/>
            </p:nvCxnSpPr>
            <p:spPr>
              <a:xfrm flipV="1">
                <a:off x="356386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Connettore 1 294"/>
              <p:cNvCxnSpPr/>
              <p:nvPr/>
            </p:nvCxnSpPr>
            <p:spPr>
              <a:xfrm flipV="1">
                <a:off x="442798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Connettore 1 295"/>
              <p:cNvCxnSpPr/>
              <p:nvPr/>
            </p:nvCxnSpPr>
            <p:spPr>
              <a:xfrm flipV="1">
                <a:off x="529210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Connettore 1 296"/>
              <p:cNvCxnSpPr/>
              <p:nvPr/>
            </p:nvCxnSpPr>
            <p:spPr>
              <a:xfrm flipV="1">
                <a:off x="615622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Connettore 1 297"/>
              <p:cNvCxnSpPr/>
              <p:nvPr/>
            </p:nvCxnSpPr>
            <p:spPr>
              <a:xfrm flipV="1">
                <a:off x="702034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po 159"/>
            <p:cNvGrpSpPr/>
            <p:nvPr/>
          </p:nvGrpSpPr>
          <p:grpSpPr>
            <a:xfrm>
              <a:off x="395536" y="2699628"/>
              <a:ext cx="7212675" cy="369332"/>
              <a:chOff x="395536" y="2564904"/>
              <a:chExt cx="7212675" cy="369332"/>
            </a:xfrm>
          </p:grpSpPr>
          <p:sp>
            <p:nvSpPr>
              <p:cNvPr id="149" name="CasellaDiTesto 148"/>
              <p:cNvSpPr txBox="1"/>
              <p:nvPr/>
            </p:nvSpPr>
            <p:spPr>
              <a:xfrm>
                <a:off x="395536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  <p:sp>
            <p:nvSpPr>
              <p:cNvPr id="150" name="CasellaDiTesto 149"/>
              <p:cNvSpPr txBox="1"/>
              <p:nvPr/>
            </p:nvSpPr>
            <p:spPr>
              <a:xfrm>
                <a:off x="1245978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2</a:t>
                </a:r>
                <a:endParaRPr lang="it-IT"/>
              </a:p>
            </p:txBody>
          </p:sp>
          <p:sp>
            <p:nvSpPr>
              <p:cNvPr id="151" name="CasellaDiTesto 150"/>
              <p:cNvSpPr txBox="1"/>
              <p:nvPr/>
            </p:nvSpPr>
            <p:spPr>
              <a:xfrm>
                <a:off x="2110074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3</a:t>
                </a:r>
                <a:endParaRPr lang="it-IT"/>
              </a:p>
            </p:txBody>
          </p:sp>
          <p:sp>
            <p:nvSpPr>
              <p:cNvPr id="152" name="CasellaDiTesto 151"/>
              <p:cNvSpPr txBox="1"/>
              <p:nvPr/>
            </p:nvSpPr>
            <p:spPr>
              <a:xfrm>
                <a:off x="2974170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4</a:t>
                </a:r>
                <a:endParaRPr lang="it-IT"/>
              </a:p>
            </p:txBody>
          </p:sp>
          <p:sp>
            <p:nvSpPr>
              <p:cNvPr id="153" name="CasellaDiTesto 152"/>
              <p:cNvSpPr txBox="1"/>
              <p:nvPr/>
            </p:nvSpPr>
            <p:spPr>
              <a:xfrm>
                <a:off x="3851920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  <p:sp>
            <p:nvSpPr>
              <p:cNvPr id="154" name="CasellaDiTesto 153"/>
              <p:cNvSpPr txBox="1"/>
              <p:nvPr/>
            </p:nvSpPr>
            <p:spPr>
              <a:xfrm>
                <a:off x="4702362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2</a:t>
                </a:r>
                <a:endParaRPr lang="it-IT"/>
              </a:p>
            </p:txBody>
          </p:sp>
          <p:sp>
            <p:nvSpPr>
              <p:cNvPr id="155" name="CasellaDiTesto 154"/>
              <p:cNvSpPr txBox="1"/>
              <p:nvPr/>
            </p:nvSpPr>
            <p:spPr>
              <a:xfrm>
                <a:off x="5566458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3</a:t>
                </a:r>
                <a:endParaRPr lang="it-IT"/>
              </a:p>
            </p:txBody>
          </p:sp>
          <p:sp>
            <p:nvSpPr>
              <p:cNvPr id="156" name="CasellaDiTesto 155"/>
              <p:cNvSpPr txBox="1"/>
              <p:nvPr/>
            </p:nvSpPr>
            <p:spPr>
              <a:xfrm>
                <a:off x="6430554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4</a:t>
                </a:r>
                <a:endParaRPr lang="it-IT"/>
              </a:p>
            </p:txBody>
          </p:sp>
          <p:sp>
            <p:nvSpPr>
              <p:cNvPr id="159" name="CasellaDiTesto 158"/>
              <p:cNvSpPr txBox="1"/>
              <p:nvPr/>
            </p:nvSpPr>
            <p:spPr>
              <a:xfrm>
                <a:off x="7306525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</p:grpSp>
        <p:sp>
          <p:nvSpPr>
            <p:cNvPr id="161" name="CasellaDiTesto 160"/>
            <p:cNvSpPr txBox="1"/>
            <p:nvPr/>
          </p:nvSpPr>
          <p:spPr>
            <a:xfrm>
              <a:off x="7956376" y="2596842"/>
              <a:ext cx="8640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smtClean="0"/>
                <a:t>tempo</a:t>
              </a:r>
              <a:endParaRPr lang="it-IT" sz="2000"/>
            </a:p>
          </p:txBody>
        </p:sp>
        <p:grpSp>
          <p:nvGrpSpPr>
            <p:cNvPr id="235" name="Gruppo 234"/>
            <p:cNvGrpSpPr/>
            <p:nvPr/>
          </p:nvGrpSpPr>
          <p:grpSpPr>
            <a:xfrm>
              <a:off x="539552" y="1556792"/>
              <a:ext cx="3384376" cy="144016"/>
              <a:chOff x="539552" y="1412776"/>
              <a:chExt cx="3384376" cy="144016"/>
            </a:xfrm>
          </p:grpSpPr>
          <p:cxnSp>
            <p:nvCxnSpPr>
              <p:cNvPr id="228" name="Connettore 1 227"/>
              <p:cNvCxnSpPr/>
              <p:nvPr/>
            </p:nvCxnSpPr>
            <p:spPr>
              <a:xfrm>
                <a:off x="539552" y="1412776"/>
                <a:ext cx="3384376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Connettore 1 229"/>
              <p:cNvCxnSpPr/>
              <p:nvPr/>
            </p:nvCxnSpPr>
            <p:spPr>
              <a:xfrm>
                <a:off x="539552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Connettore 1 231"/>
              <p:cNvCxnSpPr/>
              <p:nvPr/>
            </p:nvCxnSpPr>
            <p:spPr>
              <a:xfrm>
                <a:off x="3923928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6" name="Gruppo 235"/>
            <p:cNvGrpSpPr/>
            <p:nvPr/>
          </p:nvGrpSpPr>
          <p:grpSpPr>
            <a:xfrm>
              <a:off x="3995936" y="1556792"/>
              <a:ext cx="3384376" cy="144016"/>
              <a:chOff x="539552" y="1412776"/>
              <a:chExt cx="3384376" cy="144016"/>
            </a:xfrm>
          </p:grpSpPr>
          <p:cxnSp>
            <p:nvCxnSpPr>
              <p:cNvPr id="237" name="Connettore 1 236"/>
              <p:cNvCxnSpPr/>
              <p:nvPr/>
            </p:nvCxnSpPr>
            <p:spPr>
              <a:xfrm>
                <a:off x="539552" y="1412776"/>
                <a:ext cx="3384376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Connettore 1 237"/>
              <p:cNvCxnSpPr/>
              <p:nvPr/>
            </p:nvCxnSpPr>
            <p:spPr>
              <a:xfrm>
                <a:off x="539552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Connettore 1 238"/>
              <p:cNvCxnSpPr/>
              <p:nvPr/>
            </p:nvCxnSpPr>
            <p:spPr>
              <a:xfrm>
                <a:off x="3923928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9" name="CasellaDiTesto 248"/>
            <p:cNvSpPr txBox="1"/>
            <p:nvPr/>
          </p:nvSpPr>
          <p:spPr>
            <a:xfrm>
              <a:off x="5128011" y="1124744"/>
              <a:ext cx="11001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smtClean="0"/>
                <a:t>battuta</a:t>
              </a:r>
              <a:endParaRPr lang="it-IT" sz="2400"/>
            </a:p>
          </p:txBody>
        </p:sp>
        <p:sp>
          <p:nvSpPr>
            <p:cNvPr id="250" name="CasellaDiTesto 249"/>
            <p:cNvSpPr txBox="1"/>
            <p:nvPr/>
          </p:nvSpPr>
          <p:spPr>
            <a:xfrm>
              <a:off x="1743635" y="1124744"/>
              <a:ext cx="11001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smtClean="0"/>
                <a:t>battuta</a:t>
              </a:r>
              <a:endParaRPr lang="it-IT" sz="2400"/>
            </a:p>
          </p:txBody>
        </p:sp>
      </p:grpSp>
      <p:sp>
        <p:nvSpPr>
          <p:cNvPr id="158" name="CasellaDiTesto 157"/>
          <p:cNvSpPr txBox="1"/>
          <p:nvPr/>
        </p:nvSpPr>
        <p:spPr>
          <a:xfrm>
            <a:off x="1259540" y="3933070"/>
            <a:ext cx="1196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mtClean="0"/>
              <a:t>movimenti</a:t>
            </a:r>
          </a:p>
          <a:p>
            <a:pPr algn="ctr"/>
            <a:r>
              <a:rPr lang="it-IT" smtClean="0"/>
              <a:t>in battere</a:t>
            </a:r>
            <a:endParaRPr lang="it-IT"/>
          </a:p>
        </p:txBody>
      </p:sp>
      <p:cxnSp>
        <p:nvCxnSpPr>
          <p:cNvPr id="248" name="Connettore 2 247"/>
          <p:cNvCxnSpPr/>
          <p:nvPr/>
        </p:nvCxnSpPr>
        <p:spPr>
          <a:xfrm flipV="1">
            <a:off x="3131800" y="3140960"/>
            <a:ext cx="0" cy="360050"/>
          </a:xfrm>
          <a:prstGeom prst="straightConnector1">
            <a:avLst/>
          </a:prstGeom>
          <a:ln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Connettore 2 256"/>
          <p:cNvCxnSpPr/>
          <p:nvPr/>
        </p:nvCxnSpPr>
        <p:spPr>
          <a:xfrm flipV="1">
            <a:off x="2267680" y="3140960"/>
            <a:ext cx="0" cy="360050"/>
          </a:xfrm>
          <a:prstGeom prst="straightConnector1">
            <a:avLst/>
          </a:prstGeom>
          <a:ln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nettore 2 257"/>
          <p:cNvCxnSpPr/>
          <p:nvPr/>
        </p:nvCxnSpPr>
        <p:spPr>
          <a:xfrm flipV="1">
            <a:off x="1403560" y="3140960"/>
            <a:ext cx="0" cy="360050"/>
          </a:xfrm>
          <a:prstGeom prst="straightConnector1">
            <a:avLst/>
          </a:prstGeom>
          <a:ln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nettore 2 258"/>
          <p:cNvCxnSpPr/>
          <p:nvPr/>
        </p:nvCxnSpPr>
        <p:spPr>
          <a:xfrm flipV="1">
            <a:off x="539440" y="3140960"/>
            <a:ext cx="0" cy="360050"/>
          </a:xfrm>
          <a:prstGeom prst="straightConnector1">
            <a:avLst/>
          </a:prstGeom>
          <a:ln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nettore 1 260"/>
          <p:cNvCxnSpPr/>
          <p:nvPr/>
        </p:nvCxnSpPr>
        <p:spPr>
          <a:xfrm flipH="1">
            <a:off x="2267680" y="3501010"/>
            <a:ext cx="864120" cy="4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nettore 1 261"/>
          <p:cNvCxnSpPr/>
          <p:nvPr/>
        </p:nvCxnSpPr>
        <p:spPr>
          <a:xfrm flipH="1">
            <a:off x="1979640" y="3501010"/>
            <a:ext cx="288040" cy="4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nettore 1 263"/>
          <p:cNvCxnSpPr/>
          <p:nvPr/>
        </p:nvCxnSpPr>
        <p:spPr>
          <a:xfrm>
            <a:off x="1403560" y="3501010"/>
            <a:ext cx="288040" cy="4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nettore 1 266"/>
          <p:cNvCxnSpPr/>
          <p:nvPr/>
        </p:nvCxnSpPr>
        <p:spPr>
          <a:xfrm>
            <a:off x="539440" y="3501010"/>
            <a:ext cx="864120" cy="4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Connettore 2 275"/>
          <p:cNvCxnSpPr/>
          <p:nvPr/>
        </p:nvCxnSpPr>
        <p:spPr>
          <a:xfrm flipV="1">
            <a:off x="7020340" y="3140960"/>
            <a:ext cx="0" cy="360050"/>
          </a:xfrm>
          <a:prstGeom prst="straightConnector1">
            <a:avLst/>
          </a:prstGeom>
          <a:ln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nettore 2 276"/>
          <p:cNvCxnSpPr/>
          <p:nvPr/>
        </p:nvCxnSpPr>
        <p:spPr>
          <a:xfrm flipV="1">
            <a:off x="6156220" y="3140960"/>
            <a:ext cx="0" cy="360050"/>
          </a:xfrm>
          <a:prstGeom prst="straightConnector1">
            <a:avLst/>
          </a:prstGeom>
          <a:ln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nettore 2 277"/>
          <p:cNvCxnSpPr/>
          <p:nvPr/>
        </p:nvCxnSpPr>
        <p:spPr>
          <a:xfrm flipV="1">
            <a:off x="5292100" y="3140960"/>
            <a:ext cx="0" cy="360050"/>
          </a:xfrm>
          <a:prstGeom prst="straightConnector1">
            <a:avLst/>
          </a:prstGeom>
          <a:ln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onnettore 2 278"/>
          <p:cNvCxnSpPr/>
          <p:nvPr/>
        </p:nvCxnSpPr>
        <p:spPr>
          <a:xfrm flipV="1">
            <a:off x="4427980" y="3140960"/>
            <a:ext cx="0" cy="360050"/>
          </a:xfrm>
          <a:prstGeom prst="straightConnector1">
            <a:avLst/>
          </a:prstGeom>
          <a:ln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nettore 1 279"/>
          <p:cNvCxnSpPr/>
          <p:nvPr/>
        </p:nvCxnSpPr>
        <p:spPr>
          <a:xfrm flipH="1">
            <a:off x="6156220" y="3501010"/>
            <a:ext cx="864120" cy="4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nettore 1 280"/>
          <p:cNvCxnSpPr/>
          <p:nvPr/>
        </p:nvCxnSpPr>
        <p:spPr>
          <a:xfrm flipH="1">
            <a:off x="5868180" y="3501010"/>
            <a:ext cx="288040" cy="4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nettore 1 281"/>
          <p:cNvCxnSpPr/>
          <p:nvPr/>
        </p:nvCxnSpPr>
        <p:spPr>
          <a:xfrm>
            <a:off x="5292100" y="3501010"/>
            <a:ext cx="288040" cy="4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onnettore 1 282"/>
          <p:cNvCxnSpPr/>
          <p:nvPr/>
        </p:nvCxnSpPr>
        <p:spPr>
          <a:xfrm>
            <a:off x="4427980" y="3501010"/>
            <a:ext cx="864120" cy="4320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CasellaDiTesto 283"/>
          <p:cNvSpPr txBox="1"/>
          <p:nvPr/>
        </p:nvSpPr>
        <p:spPr>
          <a:xfrm>
            <a:off x="5104015" y="3934829"/>
            <a:ext cx="1196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mtClean="0"/>
              <a:t>movimenti</a:t>
            </a:r>
          </a:p>
          <a:p>
            <a:pPr algn="ctr"/>
            <a:r>
              <a:rPr lang="it-IT" smtClean="0"/>
              <a:t>in levare</a:t>
            </a:r>
            <a:endParaRPr lang="it-IT"/>
          </a:p>
        </p:txBody>
      </p:sp>
      <p:sp>
        <p:nvSpPr>
          <p:cNvPr id="300" name="CasellaDiTesto 299"/>
          <p:cNvSpPr txBox="1"/>
          <p:nvPr/>
        </p:nvSpPr>
        <p:spPr>
          <a:xfrm>
            <a:off x="539440" y="4767585"/>
            <a:ext cx="4858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55600" indent="-355600">
              <a:buClr>
                <a:srgbClr val="0000FF"/>
              </a:buClr>
              <a:buFont typeface="Wingdings" pitchFamily="2" charset="2"/>
              <a:buChar char="Ø"/>
            </a:pPr>
            <a:r>
              <a:rPr lang="it-IT" sz="2400" smtClean="0"/>
              <a:t>Suddivisione della battuta in ottavi</a:t>
            </a:r>
            <a:endParaRPr lang="it-IT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18168" y="260648"/>
            <a:ext cx="754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smtClean="0">
                <a:solidFill>
                  <a:schemeClr val="accent1">
                    <a:lumMod val="75000"/>
                  </a:schemeClr>
                </a:solidFill>
              </a:rPr>
              <a:t>Il ritmo</a:t>
            </a:r>
          </a:p>
        </p:txBody>
      </p:sp>
      <p:grpSp>
        <p:nvGrpSpPr>
          <p:cNvPr id="172" name="Gruppo 171"/>
          <p:cNvGrpSpPr/>
          <p:nvPr/>
        </p:nvGrpSpPr>
        <p:grpSpPr>
          <a:xfrm>
            <a:off x="395420" y="1124744"/>
            <a:ext cx="8425052" cy="2673588"/>
            <a:chOff x="395420" y="1124744"/>
            <a:chExt cx="8425052" cy="2673588"/>
          </a:xfrm>
        </p:grpSpPr>
        <p:grpSp>
          <p:nvGrpSpPr>
            <p:cNvPr id="2" name="Gruppo 161"/>
            <p:cNvGrpSpPr/>
            <p:nvPr/>
          </p:nvGrpSpPr>
          <p:grpSpPr>
            <a:xfrm>
              <a:off x="539552" y="1844824"/>
              <a:ext cx="7776864" cy="864096"/>
              <a:chOff x="539552" y="1700808"/>
              <a:chExt cx="7776864" cy="864096"/>
            </a:xfrm>
          </p:grpSpPr>
          <p:cxnSp>
            <p:nvCxnSpPr>
              <p:cNvPr id="11" name="Connettore 2 10"/>
              <p:cNvCxnSpPr/>
              <p:nvPr/>
            </p:nvCxnSpPr>
            <p:spPr>
              <a:xfrm>
                <a:off x="539552" y="2420888"/>
                <a:ext cx="777686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onnettore 1 12"/>
              <p:cNvCxnSpPr/>
              <p:nvPr/>
            </p:nvCxnSpPr>
            <p:spPr>
              <a:xfrm flipV="1">
                <a:off x="539552" y="1700808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nettore 1 15"/>
              <p:cNvCxnSpPr/>
              <p:nvPr/>
            </p:nvCxnSpPr>
            <p:spPr>
              <a:xfrm flipV="1">
                <a:off x="53955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nettore 1 24"/>
              <p:cNvCxnSpPr/>
              <p:nvPr/>
            </p:nvCxnSpPr>
            <p:spPr>
              <a:xfrm flipV="1">
                <a:off x="68356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Connettore 1 39"/>
              <p:cNvCxnSpPr/>
              <p:nvPr/>
            </p:nvCxnSpPr>
            <p:spPr>
              <a:xfrm flipV="1">
                <a:off x="82758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Connettore 1 65"/>
              <p:cNvCxnSpPr/>
              <p:nvPr/>
            </p:nvCxnSpPr>
            <p:spPr>
              <a:xfrm flipV="1">
                <a:off x="97160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Connettore 1 90"/>
              <p:cNvCxnSpPr/>
              <p:nvPr/>
            </p:nvCxnSpPr>
            <p:spPr>
              <a:xfrm flipV="1">
                <a:off x="4860032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Connettore 1 91"/>
              <p:cNvCxnSpPr/>
              <p:nvPr/>
            </p:nvCxnSpPr>
            <p:spPr>
              <a:xfrm flipV="1">
                <a:off x="3995936" y="1700808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Connettore 1 92"/>
              <p:cNvCxnSpPr/>
              <p:nvPr/>
            </p:nvCxnSpPr>
            <p:spPr>
              <a:xfrm flipV="1">
                <a:off x="5724128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Connettore 1 93"/>
              <p:cNvCxnSpPr/>
              <p:nvPr/>
            </p:nvCxnSpPr>
            <p:spPr>
              <a:xfrm flipV="1">
                <a:off x="6588224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Connettore 1 94"/>
              <p:cNvCxnSpPr/>
              <p:nvPr/>
            </p:nvCxnSpPr>
            <p:spPr>
              <a:xfrm flipV="1">
                <a:off x="3131840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Connettore 1 95"/>
              <p:cNvCxnSpPr/>
              <p:nvPr/>
            </p:nvCxnSpPr>
            <p:spPr>
              <a:xfrm flipV="1">
                <a:off x="1403648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Connettore 1 99"/>
              <p:cNvCxnSpPr/>
              <p:nvPr/>
            </p:nvCxnSpPr>
            <p:spPr>
              <a:xfrm flipV="1">
                <a:off x="111561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Connettore 1 100"/>
              <p:cNvCxnSpPr/>
              <p:nvPr/>
            </p:nvCxnSpPr>
            <p:spPr>
              <a:xfrm flipV="1">
                <a:off x="125963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Connettore 1 101"/>
              <p:cNvCxnSpPr/>
              <p:nvPr/>
            </p:nvCxnSpPr>
            <p:spPr>
              <a:xfrm flipV="1">
                <a:off x="140364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Connettore 1 102"/>
              <p:cNvCxnSpPr/>
              <p:nvPr/>
            </p:nvCxnSpPr>
            <p:spPr>
              <a:xfrm flipV="1">
                <a:off x="154766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Connettore 1 103"/>
              <p:cNvCxnSpPr/>
              <p:nvPr/>
            </p:nvCxnSpPr>
            <p:spPr>
              <a:xfrm flipV="1">
                <a:off x="169168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Connettore 1 104"/>
              <p:cNvCxnSpPr/>
              <p:nvPr/>
            </p:nvCxnSpPr>
            <p:spPr>
              <a:xfrm flipV="1">
                <a:off x="1835696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Connettore 1 105"/>
              <p:cNvCxnSpPr/>
              <p:nvPr/>
            </p:nvCxnSpPr>
            <p:spPr>
              <a:xfrm flipV="1">
                <a:off x="197971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Connettore 1 106"/>
              <p:cNvCxnSpPr/>
              <p:nvPr/>
            </p:nvCxnSpPr>
            <p:spPr>
              <a:xfrm flipV="1">
                <a:off x="212372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Connettore 1 107"/>
              <p:cNvCxnSpPr/>
              <p:nvPr/>
            </p:nvCxnSpPr>
            <p:spPr>
              <a:xfrm flipV="1">
                <a:off x="2267744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Connettore 1 108"/>
              <p:cNvCxnSpPr/>
              <p:nvPr/>
            </p:nvCxnSpPr>
            <p:spPr>
              <a:xfrm flipV="1">
                <a:off x="241176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Connettore 1 109"/>
              <p:cNvCxnSpPr/>
              <p:nvPr/>
            </p:nvCxnSpPr>
            <p:spPr>
              <a:xfrm flipV="1">
                <a:off x="255577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Connettore 1 110"/>
              <p:cNvCxnSpPr/>
              <p:nvPr/>
            </p:nvCxnSpPr>
            <p:spPr>
              <a:xfrm flipV="1">
                <a:off x="269979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Connettore 1 111"/>
              <p:cNvCxnSpPr/>
              <p:nvPr/>
            </p:nvCxnSpPr>
            <p:spPr>
              <a:xfrm flipV="1">
                <a:off x="284380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Connettore 1 112"/>
              <p:cNvCxnSpPr/>
              <p:nvPr/>
            </p:nvCxnSpPr>
            <p:spPr>
              <a:xfrm flipV="1">
                <a:off x="298782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Connettore 1 113"/>
              <p:cNvCxnSpPr/>
              <p:nvPr/>
            </p:nvCxnSpPr>
            <p:spPr>
              <a:xfrm flipV="1">
                <a:off x="313184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Connettore 1 114"/>
              <p:cNvCxnSpPr/>
              <p:nvPr/>
            </p:nvCxnSpPr>
            <p:spPr>
              <a:xfrm flipV="1">
                <a:off x="327585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Connettore 1 115"/>
              <p:cNvCxnSpPr/>
              <p:nvPr/>
            </p:nvCxnSpPr>
            <p:spPr>
              <a:xfrm flipV="1">
                <a:off x="341987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Connettore 1 116"/>
              <p:cNvCxnSpPr/>
              <p:nvPr/>
            </p:nvCxnSpPr>
            <p:spPr>
              <a:xfrm flipV="1">
                <a:off x="356388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nettore 1 117"/>
              <p:cNvCxnSpPr/>
              <p:nvPr/>
            </p:nvCxnSpPr>
            <p:spPr>
              <a:xfrm flipV="1">
                <a:off x="370790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Connettore 1 118"/>
              <p:cNvCxnSpPr/>
              <p:nvPr/>
            </p:nvCxnSpPr>
            <p:spPr>
              <a:xfrm flipV="1">
                <a:off x="385192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Connettore 1 119"/>
              <p:cNvCxnSpPr/>
              <p:nvPr/>
            </p:nvCxnSpPr>
            <p:spPr>
              <a:xfrm flipV="1">
                <a:off x="3995936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Connettore 1 120"/>
              <p:cNvCxnSpPr/>
              <p:nvPr/>
            </p:nvCxnSpPr>
            <p:spPr>
              <a:xfrm flipV="1">
                <a:off x="413995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Connettore 1 121"/>
              <p:cNvCxnSpPr/>
              <p:nvPr/>
            </p:nvCxnSpPr>
            <p:spPr>
              <a:xfrm flipV="1">
                <a:off x="428396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Connettore 1 122"/>
              <p:cNvCxnSpPr/>
              <p:nvPr/>
            </p:nvCxnSpPr>
            <p:spPr>
              <a:xfrm flipV="1">
                <a:off x="4427984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Connettore 1 123"/>
              <p:cNvCxnSpPr/>
              <p:nvPr/>
            </p:nvCxnSpPr>
            <p:spPr>
              <a:xfrm flipV="1">
                <a:off x="457200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Connettore 1 124"/>
              <p:cNvCxnSpPr/>
              <p:nvPr/>
            </p:nvCxnSpPr>
            <p:spPr>
              <a:xfrm flipV="1">
                <a:off x="471601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Connettore 1 125"/>
              <p:cNvCxnSpPr/>
              <p:nvPr/>
            </p:nvCxnSpPr>
            <p:spPr>
              <a:xfrm flipV="1">
                <a:off x="486003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Connettore 1 126"/>
              <p:cNvCxnSpPr/>
              <p:nvPr/>
            </p:nvCxnSpPr>
            <p:spPr>
              <a:xfrm flipV="1">
                <a:off x="500404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Connettore 1 127"/>
              <p:cNvCxnSpPr/>
              <p:nvPr/>
            </p:nvCxnSpPr>
            <p:spPr>
              <a:xfrm flipV="1">
                <a:off x="514806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Connettore 1 128"/>
              <p:cNvCxnSpPr/>
              <p:nvPr/>
            </p:nvCxnSpPr>
            <p:spPr>
              <a:xfrm flipV="1">
                <a:off x="529208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Connettore 1 129"/>
              <p:cNvCxnSpPr/>
              <p:nvPr/>
            </p:nvCxnSpPr>
            <p:spPr>
              <a:xfrm flipV="1">
                <a:off x="543609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Connettore 1 130"/>
              <p:cNvCxnSpPr/>
              <p:nvPr/>
            </p:nvCxnSpPr>
            <p:spPr>
              <a:xfrm flipV="1">
                <a:off x="558011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Connettore 1 131"/>
              <p:cNvCxnSpPr/>
              <p:nvPr/>
            </p:nvCxnSpPr>
            <p:spPr>
              <a:xfrm flipV="1">
                <a:off x="572412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Connettore 1 132"/>
              <p:cNvCxnSpPr/>
              <p:nvPr/>
            </p:nvCxnSpPr>
            <p:spPr>
              <a:xfrm flipV="1">
                <a:off x="586814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Connettore 1 133"/>
              <p:cNvCxnSpPr/>
              <p:nvPr/>
            </p:nvCxnSpPr>
            <p:spPr>
              <a:xfrm flipV="1">
                <a:off x="601216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Connettore 1 134"/>
              <p:cNvCxnSpPr/>
              <p:nvPr/>
            </p:nvCxnSpPr>
            <p:spPr>
              <a:xfrm flipV="1">
                <a:off x="6156176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Connettore 1 135"/>
              <p:cNvCxnSpPr/>
              <p:nvPr/>
            </p:nvCxnSpPr>
            <p:spPr>
              <a:xfrm flipV="1">
                <a:off x="630019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Connettore 1 136"/>
              <p:cNvCxnSpPr/>
              <p:nvPr/>
            </p:nvCxnSpPr>
            <p:spPr>
              <a:xfrm flipV="1">
                <a:off x="644420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Connettore 1 137"/>
              <p:cNvCxnSpPr/>
              <p:nvPr/>
            </p:nvCxnSpPr>
            <p:spPr>
              <a:xfrm flipV="1">
                <a:off x="6588224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nettore 1 138"/>
              <p:cNvCxnSpPr/>
              <p:nvPr/>
            </p:nvCxnSpPr>
            <p:spPr>
              <a:xfrm flipV="1">
                <a:off x="673224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Connettore 1 139"/>
              <p:cNvCxnSpPr/>
              <p:nvPr/>
            </p:nvCxnSpPr>
            <p:spPr>
              <a:xfrm flipV="1">
                <a:off x="687625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Connettore 1 140"/>
              <p:cNvCxnSpPr/>
              <p:nvPr/>
            </p:nvCxnSpPr>
            <p:spPr>
              <a:xfrm flipV="1">
                <a:off x="702027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Connettore 1 141"/>
              <p:cNvCxnSpPr/>
              <p:nvPr/>
            </p:nvCxnSpPr>
            <p:spPr>
              <a:xfrm flipV="1">
                <a:off x="716428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Connettore 1 142"/>
              <p:cNvCxnSpPr/>
              <p:nvPr/>
            </p:nvCxnSpPr>
            <p:spPr>
              <a:xfrm flipV="1">
                <a:off x="730830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Connettore 1 143"/>
              <p:cNvCxnSpPr/>
              <p:nvPr/>
            </p:nvCxnSpPr>
            <p:spPr>
              <a:xfrm flipV="1">
                <a:off x="745232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Connettore 1 144"/>
              <p:cNvCxnSpPr/>
              <p:nvPr/>
            </p:nvCxnSpPr>
            <p:spPr>
              <a:xfrm flipV="1">
                <a:off x="759633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Connettore 1 145"/>
              <p:cNvCxnSpPr/>
              <p:nvPr/>
            </p:nvCxnSpPr>
            <p:spPr>
              <a:xfrm flipV="1">
                <a:off x="774035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Connettore 1 146"/>
              <p:cNvCxnSpPr/>
              <p:nvPr/>
            </p:nvCxnSpPr>
            <p:spPr>
              <a:xfrm flipV="1">
                <a:off x="788436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Connettore 1 147"/>
              <p:cNvCxnSpPr/>
              <p:nvPr/>
            </p:nvCxnSpPr>
            <p:spPr>
              <a:xfrm flipV="1">
                <a:off x="2267744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Connettore 1 156"/>
              <p:cNvCxnSpPr/>
              <p:nvPr/>
            </p:nvCxnSpPr>
            <p:spPr>
              <a:xfrm flipV="1">
                <a:off x="7452320" y="1700808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Connettore 1 284"/>
              <p:cNvCxnSpPr/>
              <p:nvPr/>
            </p:nvCxnSpPr>
            <p:spPr>
              <a:xfrm flipV="1">
                <a:off x="82748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Connettore 1 291"/>
              <p:cNvCxnSpPr/>
              <p:nvPr/>
            </p:nvCxnSpPr>
            <p:spPr>
              <a:xfrm flipV="1">
                <a:off x="169160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Connettore 1 292"/>
              <p:cNvCxnSpPr/>
              <p:nvPr/>
            </p:nvCxnSpPr>
            <p:spPr>
              <a:xfrm flipV="1">
                <a:off x="255572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Connettore 1 293"/>
              <p:cNvCxnSpPr/>
              <p:nvPr/>
            </p:nvCxnSpPr>
            <p:spPr>
              <a:xfrm flipV="1">
                <a:off x="341984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Connettore 1 294"/>
              <p:cNvCxnSpPr/>
              <p:nvPr/>
            </p:nvCxnSpPr>
            <p:spPr>
              <a:xfrm flipV="1">
                <a:off x="428396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Connettore 1 295"/>
              <p:cNvCxnSpPr/>
              <p:nvPr/>
            </p:nvCxnSpPr>
            <p:spPr>
              <a:xfrm flipV="1">
                <a:off x="514808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Connettore 1 296"/>
              <p:cNvCxnSpPr/>
              <p:nvPr/>
            </p:nvCxnSpPr>
            <p:spPr>
              <a:xfrm flipV="1">
                <a:off x="601220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Connettore 1 297"/>
              <p:cNvCxnSpPr/>
              <p:nvPr/>
            </p:nvCxnSpPr>
            <p:spPr>
              <a:xfrm flipV="1">
                <a:off x="687632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Connettore 1 159"/>
              <p:cNvCxnSpPr/>
              <p:nvPr/>
            </p:nvCxnSpPr>
            <p:spPr>
              <a:xfrm flipV="1">
                <a:off x="111552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Connettore 1 161"/>
              <p:cNvCxnSpPr/>
              <p:nvPr/>
            </p:nvCxnSpPr>
            <p:spPr>
              <a:xfrm flipV="1">
                <a:off x="197964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ttore 1 162"/>
              <p:cNvCxnSpPr/>
              <p:nvPr/>
            </p:nvCxnSpPr>
            <p:spPr>
              <a:xfrm flipV="1">
                <a:off x="284376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ttore 1 163"/>
              <p:cNvCxnSpPr/>
              <p:nvPr/>
            </p:nvCxnSpPr>
            <p:spPr>
              <a:xfrm flipV="1">
                <a:off x="370788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ttore 1 164"/>
              <p:cNvCxnSpPr/>
              <p:nvPr/>
            </p:nvCxnSpPr>
            <p:spPr>
              <a:xfrm flipV="1">
                <a:off x="457200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ttore 1 165"/>
              <p:cNvCxnSpPr/>
              <p:nvPr/>
            </p:nvCxnSpPr>
            <p:spPr>
              <a:xfrm flipV="1">
                <a:off x="543612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ttore 1 166"/>
              <p:cNvCxnSpPr/>
              <p:nvPr/>
            </p:nvCxnSpPr>
            <p:spPr>
              <a:xfrm flipV="1">
                <a:off x="630024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Connettore 1 167"/>
              <p:cNvCxnSpPr/>
              <p:nvPr/>
            </p:nvCxnSpPr>
            <p:spPr>
              <a:xfrm flipV="1">
                <a:off x="716436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" name="Gruppo 159"/>
            <p:cNvGrpSpPr/>
            <p:nvPr/>
          </p:nvGrpSpPr>
          <p:grpSpPr>
            <a:xfrm>
              <a:off x="395536" y="2699628"/>
              <a:ext cx="7212675" cy="369332"/>
              <a:chOff x="395536" y="2564904"/>
              <a:chExt cx="7212675" cy="369332"/>
            </a:xfrm>
          </p:grpSpPr>
          <p:sp>
            <p:nvSpPr>
              <p:cNvPr id="149" name="CasellaDiTesto 148"/>
              <p:cNvSpPr txBox="1"/>
              <p:nvPr/>
            </p:nvSpPr>
            <p:spPr>
              <a:xfrm>
                <a:off x="395536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  <p:sp>
            <p:nvSpPr>
              <p:cNvPr id="150" name="CasellaDiTesto 149"/>
              <p:cNvSpPr txBox="1"/>
              <p:nvPr/>
            </p:nvSpPr>
            <p:spPr>
              <a:xfrm>
                <a:off x="1245978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2</a:t>
                </a:r>
                <a:endParaRPr lang="it-IT"/>
              </a:p>
            </p:txBody>
          </p:sp>
          <p:sp>
            <p:nvSpPr>
              <p:cNvPr id="151" name="CasellaDiTesto 150"/>
              <p:cNvSpPr txBox="1"/>
              <p:nvPr/>
            </p:nvSpPr>
            <p:spPr>
              <a:xfrm>
                <a:off x="2110074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3</a:t>
                </a:r>
                <a:endParaRPr lang="it-IT"/>
              </a:p>
            </p:txBody>
          </p:sp>
          <p:sp>
            <p:nvSpPr>
              <p:cNvPr id="152" name="CasellaDiTesto 151"/>
              <p:cNvSpPr txBox="1"/>
              <p:nvPr/>
            </p:nvSpPr>
            <p:spPr>
              <a:xfrm>
                <a:off x="2974170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4</a:t>
                </a:r>
                <a:endParaRPr lang="it-IT"/>
              </a:p>
            </p:txBody>
          </p:sp>
          <p:sp>
            <p:nvSpPr>
              <p:cNvPr id="153" name="CasellaDiTesto 152"/>
              <p:cNvSpPr txBox="1"/>
              <p:nvPr/>
            </p:nvSpPr>
            <p:spPr>
              <a:xfrm>
                <a:off x="3851920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  <p:sp>
            <p:nvSpPr>
              <p:cNvPr id="154" name="CasellaDiTesto 153"/>
              <p:cNvSpPr txBox="1"/>
              <p:nvPr/>
            </p:nvSpPr>
            <p:spPr>
              <a:xfrm>
                <a:off x="4702362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2</a:t>
                </a:r>
                <a:endParaRPr lang="it-IT"/>
              </a:p>
            </p:txBody>
          </p:sp>
          <p:sp>
            <p:nvSpPr>
              <p:cNvPr id="155" name="CasellaDiTesto 154"/>
              <p:cNvSpPr txBox="1"/>
              <p:nvPr/>
            </p:nvSpPr>
            <p:spPr>
              <a:xfrm>
                <a:off x="5566458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3</a:t>
                </a:r>
                <a:endParaRPr lang="it-IT"/>
              </a:p>
            </p:txBody>
          </p:sp>
          <p:sp>
            <p:nvSpPr>
              <p:cNvPr id="156" name="CasellaDiTesto 155"/>
              <p:cNvSpPr txBox="1"/>
              <p:nvPr/>
            </p:nvSpPr>
            <p:spPr>
              <a:xfrm>
                <a:off x="6430554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4</a:t>
                </a:r>
                <a:endParaRPr lang="it-IT"/>
              </a:p>
            </p:txBody>
          </p:sp>
          <p:sp>
            <p:nvSpPr>
              <p:cNvPr id="159" name="CasellaDiTesto 158"/>
              <p:cNvSpPr txBox="1"/>
              <p:nvPr/>
            </p:nvSpPr>
            <p:spPr>
              <a:xfrm>
                <a:off x="7306525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</p:grpSp>
        <p:sp>
          <p:nvSpPr>
            <p:cNvPr id="161" name="CasellaDiTesto 160"/>
            <p:cNvSpPr txBox="1"/>
            <p:nvPr/>
          </p:nvSpPr>
          <p:spPr>
            <a:xfrm>
              <a:off x="7956376" y="2596842"/>
              <a:ext cx="8640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smtClean="0"/>
                <a:t>tempo</a:t>
              </a:r>
              <a:endParaRPr lang="it-IT" sz="2000"/>
            </a:p>
          </p:txBody>
        </p:sp>
        <p:grpSp>
          <p:nvGrpSpPr>
            <p:cNvPr id="4" name="Gruppo 234"/>
            <p:cNvGrpSpPr/>
            <p:nvPr/>
          </p:nvGrpSpPr>
          <p:grpSpPr>
            <a:xfrm>
              <a:off x="539552" y="1556792"/>
              <a:ext cx="3384376" cy="144016"/>
              <a:chOff x="539552" y="1412776"/>
              <a:chExt cx="3384376" cy="144016"/>
            </a:xfrm>
          </p:grpSpPr>
          <p:cxnSp>
            <p:nvCxnSpPr>
              <p:cNvPr id="228" name="Connettore 1 227"/>
              <p:cNvCxnSpPr/>
              <p:nvPr/>
            </p:nvCxnSpPr>
            <p:spPr>
              <a:xfrm>
                <a:off x="539552" y="1412776"/>
                <a:ext cx="3384376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Connettore 1 229"/>
              <p:cNvCxnSpPr/>
              <p:nvPr/>
            </p:nvCxnSpPr>
            <p:spPr>
              <a:xfrm>
                <a:off x="539552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Connettore 1 231"/>
              <p:cNvCxnSpPr/>
              <p:nvPr/>
            </p:nvCxnSpPr>
            <p:spPr>
              <a:xfrm>
                <a:off x="3923928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uppo 235"/>
            <p:cNvGrpSpPr/>
            <p:nvPr/>
          </p:nvGrpSpPr>
          <p:grpSpPr>
            <a:xfrm>
              <a:off x="3995936" y="1556792"/>
              <a:ext cx="3384376" cy="144016"/>
              <a:chOff x="539552" y="1412776"/>
              <a:chExt cx="3384376" cy="144016"/>
            </a:xfrm>
          </p:grpSpPr>
          <p:cxnSp>
            <p:nvCxnSpPr>
              <p:cNvPr id="237" name="Connettore 1 236"/>
              <p:cNvCxnSpPr/>
              <p:nvPr/>
            </p:nvCxnSpPr>
            <p:spPr>
              <a:xfrm>
                <a:off x="539552" y="1412776"/>
                <a:ext cx="3384376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Connettore 1 237"/>
              <p:cNvCxnSpPr/>
              <p:nvPr/>
            </p:nvCxnSpPr>
            <p:spPr>
              <a:xfrm>
                <a:off x="539552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Connettore 1 238"/>
              <p:cNvCxnSpPr/>
              <p:nvPr/>
            </p:nvCxnSpPr>
            <p:spPr>
              <a:xfrm>
                <a:off x="3923928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9" name="CasellaDiTesto 248"/>
            <p:cNvSpPr txBox="1"/>
            <p:nvPr/>
          </p:nvSpPr>
          <p:spPr>
            <a:xfrm>
              <a:off x="5128011" y="1124744"/>
              <a:ext cx="11001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smtClean="0"/>
                <a:t>battuta</a:t>
              </a:r>
              <a:endParaRPr lang="it-IT" sz="2400"/>
            </a:p>
          </p:txBody>
        </p:sp>
        <p:sp>
          <p:nvSpPr>
            <p:cNvPr id="250" name="CasellaDiTesto 249"/>
            <p:cNvSpPr txBox="1"/>
            <p:nvPr/>
          </p:nvSpPr>
          <p:spPr>
            <a:xfrm>
              <a:off x="1743635" y="1124744"/>
              <a:ext cx="11001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smtClean="0"/>
                <a:t>battuta</a:t>
              </a:r>
              <a:endParaRPr lang="it-IT" sz="2400"/>
            </a:p>
          </p:txBody>
        </p:sp>
        <p:sp>
          <p:nvSpPr>
            <p:cNvPr id="158" name="CasellaDiTesto 157"/>
            <p:cNvSpPr txBox="1"/>
            <p:nvPr/>
          </p:nvSpPr>
          <p:spPr>
            <a:xfrm>
              <a:off x="395420" y="3429000"/>
              <a:ext cx="8361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mtClean="0"/>
                <a:t>terzine</a:t>
              </a:r>
              <a:endParaRPr lang="it-IT"/>
            </a:p>
          </p:txBody>
        </p:sp>
        <p:cxnSp>
          <p:nvCxnSpPr>
            <p:cNvPr id="259" name="Connettore 2 258"/>
            <p:cNvCxnSpPr/>
            <p:nvPr/>
          </p:nvCxnSpPr>
          <p:spPr>
            <a:xfrm flipV="1">
              <a:off x="53944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Connettore 2 168"/>
            <p:cNvCxnSpPr/>
            <p:nvPr/>
          </p:nvCxnSpPr>
          <p:spPr>
            <a:xfrm flipV="1">
              <a:off x="82748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onnettore 2 169"/>
            <p:cNvCxnSpPr/>
            <p:nvPr/>
          </p:nvCxnSpPr>
          <p:spPr>
            <a:xfrm flipV="1">
              <a:off x="111552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Connettore 1 170"/>
            <p:cNvCxnSpPr/>
            <p:nvPr/>
          </p:nvCxnSpPr>
          <p:spPr>
            <a:xfrm>
              <a:off x="539440" y="3429000"/>
              <a:ext cx="57608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onnettore 2 172"/>
            <p:cNvCxnSpPr/>
            <p:nvPr/>
          </p:nvCxnSpPr>
          <p:spPr>
            <a:xfrm flipV="1">
              <a:off x="140356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nettore 2 173"/>
            <p:cNvCxnSpPr/>
            <p:nvPr/>
          </p:nvCxnSpPr>
          <p:spPr>
            <a:xfrm flipV="1">
              <a:off x="169160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Connettore 2 174"/>
            <p:cNvCxnSpPr/>
            <p:nvPr/>
          </p:nvCxnSpPr>
          <p:spPr>
            <a:xfrm flipV="1">
              <a:off x="197964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onnettore 1 175"/>
            <p:cNvCxnSpPr/>
            <p:nvPr/>
          </p:nvCxnSpPr>
          <p:spPr>
            <a:xfrm>
              <a:off x="1403560" y="3429000"/>
              <a:ext cx="57608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onnettore 2 176"/>
            <p:cNvCxnSpPr/>
            <p:nvPr/>
          </p:nvCxnSpPr>
          <p:spPr>
            <a:xfrm flipV="1">
              <a:off x="226768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Connettore 2 177"/>
            <p:cNvCxnSpPr/>
            <p:nvPr/>
          </p:nvCxnSpPr>
          <p:spPr>
            <a:xfrm flipV="1">
              <a:off x="255572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Connettore 2 178"/>
            <p:cNvCxnSpPr/>
            <p:nvPr/>
          </p:nvCxnSpPr>
          <p:spPr>
            <a:xfrm flipV="1">
              <a:off x="284376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Connettore 1 179"/>
            <p:cNvCxnSpPr/>
            <p:nvPr/>
          </p:nvCxnSpPr>
          <p:spPr>
            <a:xfrm>
              <a:off x="2267680" y="3429000"/>
              <a:ext cx="57608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Connettore 2 180"/>
            <p:cNvCxnSpPr/>
            <p:nvPr/>
          </p:nvCxnSpPr>
          <p:spPr>
            <a:xfrm flipV="1">
              <a:off x="313180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Connettore 2 181"/>
            <p:cNvCxnSpPr/>
            <p:nvPr/>
          </p:nvCxnSpPr>
          <p:spPr>
            <a:xfrm flipV="1">
              <a:off x="341984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Connettore 2 182"/>
            <p:cNvCxnSpPr/>
            <p:nvPr/>
          </p:nvCxnSpPr>
          <p:spPr>
            <a:xfrm flipV="1">
              <a:off x="3707880" y="3068950"/>
              <a:ext cx="0" cy="36005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Connettore 1 183"/>
            <p:cNvCxnSpPr/>
            <p:nvPr/>
          </p:nvCxnSpPr>
          <p:spPr>
            <a:xfrm>
              <a:off x="3131800" y="3429000"/>
              <a:ext cx="57608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CasellaDiTesto 184"/>
            <p:cNvSpPr txBox="1"/>
            <p:nvPr/>
          </p:nvSpPr>
          <p:spPr>
            <a:xfrm>
              <a:off x="1259540" y="3429000"/>
              <a:ext cx="8361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mtClean="0"/>
                <a:t>terzine</a:t>
              </a:r>
              <a:endParaRPr lang="it-IT"/>
            </a:p>
          </p:txBody>
        </p:sp>
        <p:sp>
          <p:nvSpPr>
            <p:cNvPr id="186" name="CasellaDiTesto 185"/>
            <p:cNvSpPr txBox="1"/>
            <p:nvPr/>
          </p:nvSpPr>
          <p:spPr>
            <a:xfrm>
              <a:off x="2123660" y="3429000"/>
              <a:ext cx="8361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mtClean="0"/>
                <a:t>terzine</a:t>
              </a:r>
              <a:endParaRPr lang="it-IT"/>
            </a:p>
          </p:txBody>
        </p:sp>
        <p:sp>
          <p:nvSpPr>
            <p:cNvPr id="187" name="CasellaDiTesto 186"/>
            <p:cNvSpPr txBox="1"/>
            <p:nvPr/>
          </p:nvSpPr>
          <p:spPr>
            <a:xfrm>
              <a:off x="2987780" y="3429000"/>
              <a:ext cx="8361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mtClean="0"/>
                <a:t>terzine</a:t>
              </a:r>
              <a:endParaRPr lang="it-IT"/>
            </a:p>
          </p:txBody>
        </p:sp>
      </p:grpSp>
      <p:sp>
        <p:nvSpPr>
          <p:cNvPr id="188" name="CasellaDiTesto 187"/>
          <p:cNvSpPr txBox="1"/>
          <p:nvPr/>
        </p:nvSpPr>
        <p:spPr>
          <a:xfrm>
            <a:off x="287524" y="3975447"/>
            <a:ext cx="5590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55600" indent="-355600">
              <a:buClr>
                <a:srgbClr val="0000FF"/>
              </a:buClr>
              <a:buFont typeface="Wingdings" pitchFamily="2" charset="2"/>
              <a:buChar char="Ø"/>
            </a:pPr>
            <a:r>
              <a:rPr lang="it-IT" sz="2400" dirty="0" smtClean="0"/>
              <a:t>Suddivisione della battuta in dodicesimi</a:t>
            </a:r>
            <a:endParaRPr lang="it-IT" sz="2400" dirty="0"/>
          </a:p>
        </p:txBody>
      </p:sp>
      <p:grpSp>
        <p:nvGrpSpPr>
          <p:cNvPr id="367" name="Gruppo 366"/>
          <p:cNvGrpSpPr/>
          <p:nvPr/>
        </p:nvGrpSpPr>
        <p:grpSpPr>
          <a:xfrm>
            <a:off x="395652" y="4545124"/>
            <a:ext cx="8424936" cy="1944216"/>
            <a:chOff x="395652" y="4545124"/>
            <a:chExt cx="8424936" cy="1944216"/>
          </a:xfrm>
        </p:grpSpPr>
        <p:grpSp>
          <p:nvGrpSpPr>
            <p:cNvPr id="190" name="Gruppo 161"/>
            <p:cNvGrpSpPr/>
            <p:nvPr/>
          </p:nvGrpSpPr>
          <p:grpSpPr>
            <a:xfrm>
              <a:off x="539668" y="5265204"/>
              <a:ext cx="7776864" cy="864096"/>
              <a:chOff x="539552" y="1700808"/>
              <a:chExt cx="7776864" cy="864096"/>
            </a:xfrm>
          </p:grpSpPr>
          <p:cxnSp>
            <p:nvCxnSpPr>
              <p:cNvPr id="235" name="Connettore 2 234"/>
              <p:cNvCxnSpPr/>
              <p:nvPr/>
            </p:nvCxnSpPr>
            <p:spPr>
              <a:xfrm>
                <a:off x="539552" y="2420888"/>
                <a:ext cx="777686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Connettore 1 235"/>
              <p:cNvCxnSpPr/>
              <p:nvPr/>
            </p:nvCxnSpPr>
            <p:spPr>
              <a:xfrm flipV="1">
                <a:off x="539552" y="1700808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Connettore 1 239"/>
              <p:cNvCxnSpPr/>
              <p:nvPr/>
            </p:nvCxnSpPr>
            <p:spPr>
              <a:xfrm flipV="1">
                <a:off x="53955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Connettore 1 240"/>
              <p:cNvCxnSpPr/>
              <p:nvPr/>
            </p:nvCxnSpPr>
            <p:spPr>
              <a:xfrm flipV="1">
                <a:off x="68356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Connettore 1 241"/>
              <p:cNvCxnSpPr/>
              <p:nvPr/>
            </p:nvCxnSpPr>
            <p:spPr>
              <a:xfrm flipV="1">
                <a:off x="82758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Connettore 1 242"/>
              <p:cNvCxnSpPr/>
              <p:nvPr/>
            </p:nvCxnSpPr>
            <p:spPr>
              <a:xfrm flipV="1">
                <a:off x="97160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Connettore 1 243"/>
              <p:cNvCxnSpPr/>
              <p:nvPr/>
            </p:nvCxnSpPr>
            <p:spPr>
              <a:xfrm flipV="1">
                <a:off x="4860032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Connettore 1 244"/>
              <p:cNvCxnSpPr/>
              <p:nvPr/>
            </p:nvCxnSpPr>
            <p:spPr>
              <a:xfrm flipV="1">
                <a:off x="3995936" y="1700808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Connettore 1 245"/>
              <p:cNvCxnSpPr/>
              <p:nvPr/>
            </p:nvCxnSpPr>
            <p:spPr>
              <a:xfrm flipV="1">
                <a:off x="5724128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Connettore 1 246"/>
              <p:cNvCxnSpPr/>
              <p:nvPr/>
            </p:nvCxnSpPr>
            <p:spPr>
              <a:xfrm flipV="1">
                <a:off x="6588224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Connettore 1 247"/>
              <p:cNvCxnSpPr/>
              <p:nvPr/>
            </p:nvCxnSpPr>
            <p:spPr>
              <a:xfrm flipV="1">
                <a:off x="3131840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Connettore 1 250"/>
              <p:cNvCxnSpPr/>
              <p:nvPr/>
            </p:nvCxnSpPr>
            <p:spPr>
              <a:xfrm flipV="1">
                <a:off x="1403648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Connettore 1 251"/>
              <p:cNvCxnSpPr/>
              <p:nvPr/>
            </p:nvCxnSpPr>
            <p:spPr>
              <a:xfrm flipV="1">
                <a:off x="111561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Connettore 1 252"/>
              <p:cNvCxnSpPr/>
              <p:nvPr/>
            </p:nvCxnSpPr>
            <p:spPr>
              <a:xfrm flipV="1">
                <a:off x="125963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Connettore 1 253"/>
              <p:cNvCxnSpPr/>
              <p:nvPr/>
            </p:nvCxnSpPr>
            <p:spPr>
              <a:xfrm flipV="1">
                <a:off x="140364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Connettore 1 254"/>
              <p:cNvCxnSpPr/>
              <p:nvPr/>
            </p:nvCxnSpPr>
            <p:spPr>
              <a:xfrm flipV="1">
                <a:off x="154766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Connettore 1 255"/>
              <p:cNvCxnSpPr/>
              <p:nvPr/>
            </p:nvCxnSpPr>
            <p:spPr>
              <a:xfrm flipV="1">
                <a:off x="169168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ttore 1 256"/>
              <p:cNvCxnSpPr/>
              <p:nvPr/>
            </p:nvCxnSpPr>
            <p:spPr>
              <a:xfrm flipV="1">
                <a:off x="1835696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ttore 1 257"/>
              <p:cNvCxnSpPr/>
              <p:nvPr/>
            </p:nvCxnSpPr>
            <p:spPr>
              <a:xfrm flipV="1">
                <a:off x="197971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ttore 1 259"/>
              <p:cNvCxnSpPr/>
              <p:nvPr/>
            </p:nvCxnSpPr>
            <p:spPr>
              <a:xfrm flipV="1">
                <a:off x="212372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ttore 1 260"/>
              <p:cNvCxnSpPr/>
              <p:nvPr/>
            </p:nvCxnSpPr>
            <p:spPr>
              <a:xfrm flipV="1">
                <a:off x="2267744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ttore 1 261"/>
              <p:cNvCxnSpPr/>
              <p:nvPr/>
            </p:nvCxnSpPr>
            <p:spPr>
              <a:xfrm flipV="1">
                <a:off x="241176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ttore 1 262"/>
              <p:cNvCxnSpPr/>
              <p:nvPr/>
            </p:nvCxnSpPr>
            <p:spPr>
              <a:xfrm flipV="1">
                <a:off x="255577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ttore 1 263"/>
              <p:cNvCxnSpPr/>
              <p:nvPr/>
            </p:nvCxnSpPr>
            <p:spPr>
              <a:xfrm flipV="1">
                <a:off x="269979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Connettore 1 264"/>
              <p:cNvCxnSpPr/>
              <p:nvPr/>
            </p:nvCxnSpPr>
            <p:spPr>
              <a:xfrm flipV="1">
                <a:off x="284380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ttore 1 265"/>
              <p:cNvCxnSpPr/>
              <p:nvPr/>
            </p:nvCxnSpPr>
            <p:spPr>
              <a:xfrm flipV="1">
                <a:off x="298782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ttore 1 266"/>
              <p:cNvCxnSpPr/>
              <p:nvPr/>
            </p:nvCxnSpPr>
            <p:spPr>
              <a:xfrm flipV="1">
                <a:off x="313184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ttore 1 267"/>
              <p:cNvCxnSpPr/>
              <p:nvPr/>
            </p:nvCxnSpPr>
            <p:spPr>
              <a:xfrm flipV="1">
                <a:off x="327585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ttore 1 268"/>
              <p:cNvCxnSpPr/>
              <p:nvPr/>
            </p:nvCxnSpPr>
            <p:spPr>
              <a:xfrm flipV="1">
                <a:off x="341987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ttore 1 269"/>
              <p:cNvCxnSpPr/>
              <p:nvPr/>
            </p:nvCxnSpPr>
            <p:spPr>
              <a:xfrm flipV="1">
                <a:off x="356388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Connettore 1 270"/>
              <p:cNvCxnSpPr/>
              <p:nvPr/>
            </p:nvCxnSpPr>
            <p:spPr>
              <a:xfrm flipV="1">
                <a:off x="370790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ttore 1 271"/>
              <p:cNvCxnSpPr/>
              <p:nvPr/>
            </p:nvCxnSpPr>
            <p:spPr>
              <a:xfrm flipV="1">
                <a:off x="385192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ttore 1 272"/>
              <p:cNvCxnSpPr/>
              <p:nvPr/>
            </p:nvCxnSpPr>
            <p:spPr>
              <a:xfrm flipV="1">
                <a:off x="3995936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ttore 1 273"/>
              <p:cNvCxnSpPr/>
              <p:nvPr/>
            </p:nvCxnSpPr>
            <p:spPr>
              <a:xfrm flipV="1">
                <a:off x="413995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ttore 1 274"/>
              <p:cNvCxnSpPr/>
              <p:nvPr/>
            </p:nvCxnSpPr>
            <p:spPr>
              <a:xfrm flipV="1">
                <a:off x="428396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ttore 1 275"/>
              <p:cNvCxnSpPr/>
              <p:nvPr/>
            </p:nvCxnSpPr>
            <p:spPr>
              <a:xfrm flipV="1">
                <a:off x="4427984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Connettore 1 276"/>
              <p:cNvCxnSpPr/>
              <p:nvPr/>
            </p:nvCxnSpPr>
            <p:spPr>
              <a:xfrm flipV="1">
                <a:off x="457200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Connettore 1 277"/>
              <p:cNvCxnSpPr/>
              <p:nvPr/>
            </p:nvCxnSpPr>
            <p:spPr>
              <a:xfrm flipV="1">
                <a:off x="471601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Connettore 1 278"/>
              <p:cNvCxnSpPr/>
              <p:nvPr/>
            </p:nvCxnSpPr>
            <p:spPr>
              <a:xfrm flipV="1">
                <a:off x="486003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Connettore 1 279"/>
              <p:cNvCxnSpPr/>
              <p:nvPr/>
            </p:nvCxnSpPr>
            <p:spPr>
              <a:xfrm flipV="1">
                <a:off x="500404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Connettore 1 280"/>
              <p:cNvCxnSpPr/>
              <p:nvPr/>
            </p:nvCxnSpPr>
            <p:spPr>
              <a:xfrm flipV="1">
                <a:off x="514806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Connettore 1 281"/>
              <p:cNvCxnSpPr/>
              <p:nvPr/>
            </p:nvCxnSpPr>
            <p:spPr>
              <a:xfrm flipV="1">
                <a:off x="529208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Connettore 1 282"/>
              <p:cNvCxnSpPr/>
              <p:nvPr/>
            </p:nvCxnSpPr>
            <p:spPr>
              <a:xfrm flipV="1">
                <a:off x="543609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Connettore 1 283"/>
              <p:cNvCxnSpPr/>
              <p:nvPr/>
            </p:nvCxnSpPr>
            <p:spPr>
              <a:xfrm flipV="1">
                <a:off x="558011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Connettore 1 285"/>
              <p:cNvCxnSpPr/>
              <p:nvPr/>
            </p:nvCxnSpPr>
            <p:spPr>
              <a:xfrm flipV="1">
                <a:off x="572412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Connettore 1 286"/>
              <p:cNvCxnSpPr/>
              <p:nvPr/>
            </p:nvCxnSpPr>
            <p:spPr>
              <a:xfrm flipV="1">
                <a:off x="586814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Connettore 1 287"/>
              <p:cNvCxnSpPr/>
              <p:nvPr/>
            </p:nvCxnSpPr>
            <p:spPr>
              <a:xfrm flipV="1">
                <a:off x="601216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Connettore 1 288"/>
              <p:cNvCxnSpPr/>
              <p:nvPr/>
            </p:nvCxnSpPr>
            <p:spPr>
              <a:xfrm flipV="1">
                <a:off x="6156176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Connettore 1 289"/>
              <p:cNvCxnSpPr/>
              <p:nvPr/>
            </p:nvCxnSpPr>
            <p:spPr>
              <a:xfrm flipV="1">
                <a:off x="630019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Connettore 1 290"/>
              <p:cNvCxnSpPr/>
              <p:nvPr/>
            </p:nvCxnSpPr>
            <p:spPr>
              <a:xfrm flipV="1">
                <a:off x="644420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Connettore 1 298"/>
              <p:cNvCxnSpPr/>
              <p:nvPr/>
            </p:nvCxnSpPr>
            <p:spPr>
              <a:xfrm flipV="1">
                <a:off x="6588224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Connettore 1 299"/>
              <p:cNvCxnSpPr/>
              <p:nvPr/>
            </p:nvCxnSpPr>
            <p:spPr>
              <a:xfrm flipV="1">
                <a:off x="6732240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Connettore 1 300"/>
              <p:cNvCxnSpPr/>
              <p:nvPr/>
            </p:nvCxnSpPr>
            <p:spPr>
              <a:xfrm flipV="1">
                <a:off x="687625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Connettore 1 301"/>
              <p:cNvCxnSpPr/>
              <p:nvPr/>
            </p:nvCxnSpPr>
            <p:spPr>
              <a:xfrm flipV="1">
                <a:off x="7020272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Connettore 1 302"/>
              <p:cNvCxnSpPr/>
              <p:nvPr/>
            </p:nvCxnSpPr>
            <p:spPr>
              <a:xfrm flipV="1">
                <a:off x="7164288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Connettore 1 303"/>
              <p:cNvCxnSpPr/>
              <p:nvPr/>
            </p:nvCxnSpPr>
            <p:spPr>
              <a:xfrm flipV="1">
                <a:off x="7308304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Connettore 1 304"/>
              <p:cNvCxnSpPr/>
              <p:nvPr/>
            </p:nvCxnSpPr>
            <p:spPr>
              <a:xfrm flipV="1">
                <a:off x="7452320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Connettore 1 305"/>
              <p:cNvCxnSpPr/>
              <p:nvPr/>
            </p:nvCxnSpPr>
            <p:spPr>
              <a:xfrm flipV="1">
                <a:off x="7596336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Connettore 1 306"/>
              <p:cNvCxnSpPr/>
              <p:nvPr/>
            </p:nvCxnSpPr>
            <p:spPr>
              <a:xfrm flipV="1">
                <a:off x="7740352" y="2420888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8" name="Connettore 1 307"/>
              <p:cNvCxnSpPr/>
              <p:nvPr/>
            </p:nvCxnSpPr>
            <p:spPr>
              <a:xfrm flipV="1">
                <a:off x="7884368" y="2420888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Connettore 1 308"/>
              <p:cNvCxnSpPr/>
              <p:nvPr/>
            </p:nvCxnSpPr>
            <p:spPr>
              <a:xfrm flipV="1">
                <a:off x="2267744" y="1700808"/>
                <a:ext cx="0" cy="720080"/>
              </a:xfrm>
              <a:prstGeom prst="line">
                <a:avLst/>
              </a:prstGeom>
              <a:ln w="9525">
                <a:solidFill>
                  <a:srgbClr val="0000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Connettore 1 309"/>
              <p:cNvCxnSpPr/>
              <p:nvPr/>
            </p:nvCxnSpPr>
            <p:spPr>
              <a:xfrm flipV="1">
                <a:off x="7452320" y="1700808"/>
                <a:ext cx="0" cy="720080"/>
              </a:xfrm>
              <a:prstGeom prst="line">
                <a:avLst/>
              </a:prstGeom>
              <a:ln w="28575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" name="Connettore 1 310"/>
              <p:cNvCxnSpPr/>
              <p:nvPr/>
            </p:nvCxnSpPr>
            <p:spPr>
              <a:xfrm flipV="1">
                <a:off x="82748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Connettore 1 311"/>
              <p:cNvCxnSpPr/>
              <p:nvPr/>
            </p:nvCxnSpPr>
            <p:spPr>
              <a:xfrm flipV="1">
                <a:off x="169160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3" name="Connettore 1 312"/>
              <p:cNvCxnSpPr/>
              <p:nvPr/>
            </p:nvCxnSpPr>
            <p:spPr>
              <a:xfrm flipV="1">
                <a:off x="255572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Connettore 1 313"/>
              <p:cNvCxnSpPr/>
              <p:nvPr/>
            </p:nvCxnSpPr>
            <p:spPr>
              <a:xfrm flipV="1">
                <a:off x="341984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Connettore 1 314"/>
              <p:cNvCxnSpPr/>
              <p:nvPr/>
            </p:nvCxnSpPr>
            <p:spPr>
              <a:xfrm flipV="1">
                <a:off x="428396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Connettore 1 315"/>
              <p:cNvCxnSpPr/>
              <p:nvPr/>
            </p:nvCxnSpPr>
            <p:spPr>
              <a:xfrm flipV="1">
                <a:off x="514808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7" name="Connettore 1 316"/>
              <p:cNvCxnSpPr/>
              <p:nvPr/>
            </p:nvCxnSpPr>
            <p:spPr>
              <a:xfrm flipV="1">
                <a:off x="601220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Connettore 1 317"/>
              <p:cNvCxnSpPr/>
              <p:nvPr/>
            </p:nvCxnSpPr>
            <p:spPr>
              <a:xfrm flipV="1">
                <a:off x="687632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" name="Connettore 1 318"/>
              <p:cNvCxnSpPr/>
              <p:nvPr/>
            </p:nvCxnSpPr>
            <p:spPr>
              <a:xfrm flipV="1">
                <a:off x="111552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Connettore 1 319"/>
              <p:cNvCxnSpPr/>
              <p:nvPr/>
            </p:nvCxnSpPr>
            <p:spPr>
              <a:xfrm flipV="1">
                <a:off x="197964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Connettore 1 320"/>
              <p:cNvCxnSpPr/>
              <p:nvPr/>
            </p:nvCxnSpPr>
            <p:spPr>
              <a:xfrm flipV="1">
                <a:off x="284376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Connettore 1 321"/>
              <p:cNvCxnSpPr/>
              <p:nvPr/>
            </p:nvCxnSpPr>
            <p:spPr>
              <a:xfrm flipV="1">
                <a:off x="370788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Connettore 1 322"/>
              <p:cNvCxnSpPr/>
              <p:nvPr/>
            </p:nvCxnSpPr>
            <p:spPr>
              <a:xfrm flipV="1">
                <a:off x="457200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Connettore 1 323"/>
              <p:cNvCxnSpPr/>
              <p:nvPr/>
            </p:nvCxnSpPr>
            <p:spPr>
              <a:xfrm flipV="1">
                <a:off x="543612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Connettore 1 324"/>
              <p:cNvCxnSpPr/>
              <p:nvPr/>
            </p:nvCxnSpPr>
            <p:spPr>
              <a:xfrm flipV="1">
                <a:off x="630024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Connettore 1 325"/>
              <p:cNvCxnSpPr/>
              <p:nvPr/>
            </p:nvCxnSpPr>
            <p:spPr>
              <a:xfrm flipV="1">
                <a:off x="7164360" y="1988804"/>
                <a:ext cx="0" cy="432060"/>
              </a:xfrm>
              <a:prstGeom prst="line">
                <a:avLst/>
              </a:prstGeom>
              <a:ln w="95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1" name="Gruppo 159"/>
            <p:cNvGrpSpPr/>
            <p:nvPr/>
          </p:nvGrpSpPr>
          <p:grpSpPr>
            <a:xfrm>
              <a:off x="395652" y="6120008"/>
              <a:ext cx="7212675" cy="369332"/>
              <a:chOff x="395536" y="2564904"/>
              <a:chExt cx="7212675" cy="369332"/>
            </a:xfrm>
          </p:grpSpPr>
          <p:sp>
            <p:nvSpPr>
              <p:cNvPr id="223" name="CasellaDiTesto 222"/>
              <p:cNvSpPr txBox="1"/>
              <p:nvPr/>
            </p:nvSpPr>
            <p:spPr>
              <a:xfrm>
                <a:off x="395536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  <p:sp>
            <p:nvSpPr>
              <p:cNvPr id="224" name="CasellaDiTesto 223"/>
              <p:cNvSpPr txBox="1"/>
              <p:nvPr/>
            </p:nvSpPr>
            <p:spPr>
              <a:xfrm>
                <a:off x="1245978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2</a:t>
                </a:r>
                <a:endParaRPr lang="it-IT"/>
              </a:p>
            </p:txBody>
          </p:sp>
          <p:sp>
            <p:nvSpPr>
              <p:cNvPr id="225" name="CasellaDiTesto 224"/>
              <p:cNvSpPr txBox="1"/>
              <p:nvPr/>
            </p:nvSpPr>
            <p:spPr>
              <a:xfrm>
                <a:off x="2110074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3</a:t>
                </a:r>
                <a:endParaRPr lang="it-IT"/>
              </a:p>
            </p:txBody>
          </p:sp>
          <p:sp>
            <p:nvSpPr>
              <p:cNvPr id="226" name="CasellaDiTesto 225"/>
              <p:cNvSpPr txBox="1"/>
              <p:nvPr/>
            </p:nvSpPr>
            <p:spPr>
              <a:xfrm>
                <a:off x="2974170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4</a:t>
                </a:r>
                <a:endParaRPr lang="it-IT"/>
              </a:p>
            </p:txBody>
          </p:sp>
          <p:sp>
            <p:nvSpPr>
              <p:cNvPr id="227" name="CasellaDiTesto 226"/>
              <p:cNvSpPr txBox="1"/>
              <p:nvPr/>
            </p:nvSpPr>
            <p:spPr>
              <a:xfrm>
                <a:off x="3851920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  <p:sp>
            <p:nvSpPr>
              <p:cNvPr id="229" name="CasellaDiTesto 228"/>
              <p:cNvSpPr txBox="1"/>
              <p:nvPr/>
            </p:nvSpPr>
            <p:spPr>
              <a:xfrm>
                <a:off x="4702362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2</a:t>
                </a:r>
                <a:endParaRPr lang="it-IT"/>
              </a:p>
            </p:txBody>
          </p:sp>
          <p:sp>
            <p:nvSpPr>
              <p:cNvPr id="231" name="CasellaDiTesto 230"/>
              <p:cNvSpPr txBox="1"/>
              <p:nvPr/>
            </p:nvSpPr>
            <p:spPr>
              <a:xfrm>
                <a:off x="5566458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3</a:t>
                </a:r>
                <a:endParaRPr lang="it-IT"/>
              </a:p>
            </p:txBody>
          </p:sp>
          <p:sp>
            <p:nvSpPr>
              <p:cNvPr id="233" name="CasellaDiTesto 232"/>
              <p:cNvSpPr txBox="1"/>
              <p:nvPr/>
            </p:nvSpPr>
            <p:spPr>
              <a:xfrm>
                <a:off x="6430554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4</a:t>
                </a:r>
                <a:endParaRPr lang="it-IT"/>
              </a:p>
            </p:txBody>
          </p:sp>
          <p:sp>
            <p:nvSpPr>
              <p:cNvPr id="234" name="CasellaDiTesto 233"/>
              <p:cNvSpPr txBox="1"/>
              <p:nvPr/>
            </p:nvSpPr>
            <p:spPr>
              <a:xfrm>
                <a:off x="7306525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</p:grpSp>
        <p:sp>
          <p:nvSpPr>
            <p:cNvPr id="192" name="CasellaDiTesto 191"/>
            <p:cNvSpPr txBox="1"/>
            <p:nvPr/>
          </p:nvSpPr>
          <p:spPr>
            <a:xfrm>
              <a:off x="7956492" y="6017222"/>
              <a:ext cx="8640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smtClean="0"/>
                <a:t>tempo</a:t>
              </a:r>
              <a:endParaRPr lang="it-IT" sz="2000"/>
            </a:p>
          </p:txBody>
        </p:sp>
        <p:grpSp>
          <p:nvGrpSpPr>
            <p:cNvPr id="193" name="Gruppo 234"/>
            <p:cNvGrpSpPr/>
            <p:nvPr/>
          </p:nvGrpSpPr>
          <p:grpSpPr>
            <a:xfrm>
              <a:off x="539668" y="4977172"/>
              <a:ext cx="3384376" cy="144016"/>
              <a:chOff x="539552" y="1412776"/>
              <a:chExt cx="3384376" cy="144016"/>
            </a:xfrm>
          </p:grpSpPr>
          <p:cxnSp>
            <p:nvCxnSpPr>
              <p:cNvPr id="220" name="Connettore 1 219"/>
              <p:cNvCxnSpPr/>
              <p:nvPr/>
            </p:nvCxnSpPr>
            <p:spPr>
              <a:xfrm>
                <a:off x="539552" y="1412776"/>
                <a:ext cx="3384376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Connettore 1 220"/>
              <p:cNvCxnSpPr/>
              <p:nvPr/>
            </p:nvCxnSpPr>
            <p:spPr>
              <a:xfrm>
                <a:off x="539552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Connettore 1 221"/>
              <p:cNvCxnSpPr/>
              <p:nvPr/>
            </p:nvCxnSpPr>
            <p:spPr>
              <a:xfrm>
                <a:off x="3923928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4" name="Gruppo 235"/>
            <p:cNvGrpSpPr/>
            <p:nvPr/>
          </p:nvGrpSpPr>
          <p:grpSpPr>
            <a:xfrm>
              <a:off x="3996052" y="4977172"/>
              <a:ext cx="3384376" cy="144016"/>
              <a:chOff x="539552" y="1412776"/>
              <a:chExt cx="3384376" cy="144016"/>
            </a:xfrm>
          </p:grpSpPr>
          <p:cxnSp>
            <p:nvCxnSpPr>
              <p:cNvPr id="217" name="Connettore 1 216"/>
              <p:cNvCxnSpPr/>
              <p:nvPr/>
            </p:nvCxnSpPr>
            <p:spPr>
              <a:xfrm>
                <a:off x="539552" y="1412776"/>
                <a:ext cx="3384376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Connettore 1 217"/>
              <p:cNvCxnSpPr/>
              <p:nvPr/>
            </p:nvCxnSpPr>
            <p:spPr>
              <a:xfrm>
                <a:off x="539552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Connettore 1 218"/>
              <p:cNvCxnSpPr/>
              <p:nvPr/>
            </p:nvCxnSpPr>
            <p:spPr>
              <a:xfrm>
                <a:off x="3923928" y="1412776"/>
                <a:ext cx="0" cy="14401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5" name="CasellaDiTesto 194"/>
            <p:cNvSpPr txBox="1"/>
            <p:nvPr/>
          </p:nvSpPr>
          <p:spPr>
            <a:xfrm>
              <a:off x="5128127" y="4545124"/>
              <a:ext cx="11001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smtClean="0"/>
                <a:t>battuta</a:t>
              </a:r>
              <a:endParaRPr lang="it-IT" sz="2400"/>
            </a:p>
          </p:txBody>
        </p:sp>
        <p:sp>
          <p:nvSpPr>
            <p:cNvPr id="196" name="CasellaDiTesto 195"/>
            <p:cNvSpPr txBox="1"/>
            <p:nvPr/>
          </p:nvSpPr>
          <p:spPr>
            <a:xfrm>
              <a:off x="1743751" y="4545124"/>
              <a:ext cx="11001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smtClean="0"/>
                <a:t>battuta</a:t>
              </a:r>
              <a:endParaRPr lang="it-IT" sz="2400"/>
            </a:p>
          </p:txBody>
        </p:sp>
        <p:grpSp>
          <p:nvGrpSpPr>
            <p:cNvPr id="330" name="Gruppo 329"/>
            <p:cNvGrpSpPr/>
            <p:nvPr/>
          </p:nvGrpSpPr>
          <p:grpSpPr>
            <a:xfrm>
              <a:off x="1907704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28" name="Connettore 1 327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Connettore 1 328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1" name="Gruppo 330"/>
            <p:cNvGrpSpPr/>
            <p:nvPr/>
          </p:nvGrpSpPr>
          <p:grpSpPr>
            <a:xfrm>
              <a:off x="1331640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32" name="Connettore 1 331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Connettore 1 332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4" name="Gruppo 333"/>
            <p:cNvGrpSpPr/>
            <p:nvPr/>
          </p:nvGrpSpPr>
          <p:grpSpPr>
            <a:xfrm>
              <a:off x="2195736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35" name="Connettore 1 334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" name="Connettore 1 335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7" name="Gruppo 336"/>
            <p:cNvGrpSpPr/>
            <p:nvPr/>
          </p:nvGrpSpPr>
          <p:grpSpPr>
            <a:xfrm>
              <a:off x="3059832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38" name="Connettore 1 337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Connettore 1 338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0" name="Gruppo 339"/>
            <p:cNvGrpSpPr/>
            <p:nvPr/>
          </p:nvGrpSpPr>
          <p:grpSpPr>
            <a:xfrm>
              <a:off x="3923928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41" name="Connettore 1 340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Connettore 1 341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3" name="Gruppo 342"/>
            <p:cNvGrpSpPr/>
            <p:nvPr/>
          </p:nvGrpSpPr>
          <p:grpSpPr>
            <a:xfrm>
              <a:off x="4788024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44" name="Connettore 1 343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Connettore 1 344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6" name="Gruppo 345"/>
            <p:cNvGrpSpPr/>
            <p:nvPr/>
          </p:nvGrpSpPr>
          <p:grpSpPr>
            <a:xfrm>
              <a:off x="5652120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47" name="Connettore 1 346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Connettore 1 347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9" name="Gruppo 348"/>
            <p:cNvGrpSpPr/>
            <p:nvPr/>
          </p:nvGrpSpPr>
          <p:grpSpPr>
            <a:xfrm>
              <a:off x="6516216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50" name="Connettore 1 349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Connettore 1 350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2" name="Gruppo 351"/>
            <p:cNvGrpSpPr/>
            <p:nvPr/>
          </p:nvGrpSpPr>
          <p:grpSpPr>
            <a:xfrm>
              <a:off x="7366664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53" name="Connettore 1 352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Connettore 1 353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5" name="Gruppo 354"/>
            <p:cNvGrpSpPr/>
            <p:nvPr/>
          </p:nvGrpSpPr>
          <p:grpSpPr>
            <a:xfrm>
              <a:off x="3644604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56" name="Connettore 1 355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Connettore 1 356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8" name="Gruppo 357"/>
            <p:cNvGrpSpPr/>
            <p:nvPr/>
          </p:nvGrpSpPr>
          <p:grpSpPr>
            <a:xfrm>
              <a:off x="5367856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59" name="Connettore 1 358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Connettore 1 359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1" name="Gruppo 360"/>
            <p:cNvGrpSpPr/>
            <p:nvPr/>
          </p:nvGrpSpPr>
          <p:grpSpPr>
            <a:xfrm>
              <a:off x="7091108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62" name="Connettore 1 361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Connettore 1 362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4" name="Gruppo 363"/>
            <p:cNvGrpSpPr/>
            <p:nvPr/>
          </p:nvGrpSpPr>
          <p:grpSpPr>
            <a:xfrm>
              <a:off x="467544" y="5661248"/>
              <a:ext cx="144016" cy="144016"/>
              <a:chOff x="8136396" y="3753036"/>
              <a:chExt cx="144016" cy="144016"/>
            </a:xfrm>
          </p:grpSpPr>
          <p:cxnSp>
            <p:nvCxnSpPr>
              <p:cNvPr id="365" name="Connettore 1 364"/>
              <p:cNvCxnSpPr/>
              <p:nvPr/>
            </p:nvCxnSpPr>
            <p:spPr>
              <a:xfrm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Connettore 1 365"/>
              <p:cNvCxnSpPr/>
              <p:nvPr/>
            </p:nvCxnSpPr>
            <p:spPr>
              <a:xfrm flipH="1">
                <a:off x="8136396" y="3753036"/>
                <a:ext cx="144016" cy="14401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18168" y="260648"/>
            <a:ext cx="754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Il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ritmo</a:t>
            </a:r>
            <a:endParaRPr lang="en-US" sz="36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2" name="Gruppo 161"/>
          <p:cNvGrpSpPr/>
          <p:nvPr/>
        </p:nvGrpSpPr>
        <p:grpSpPr>
          <a:xfrm>
            <a:off x="539552" y="1844824"/>
            <a:ext cx="7776864" cy="864096"/>
            <a:chOff x="539552" y="1700808"/>
            <a:chExt cx="7776864" cy="864096"/>
          </a:xfrm>
        </p:grpSpPr>
        <p:cxnSp>
          <p:nvCxnSpPr>
            <p:cNvPr id="11" name="Connettore 2 10"/>
            <p:cNvCxnSpPr/>
            <p:nvPr/>
          </p:nvCxnSpPr>
          <p:spPr>
            <a:xfrm>
              <a:off x="539552" y="2420888"/>
              <a:ext cx="777686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 flipV="1">
              <a:off x="539552" y="1700808"/>
              <a:ext cx="0" cy="72008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1 15"/>
            <p:cNvCxnSpPr/>
            <p:nvPr/>
          </p:nvCxnSpPr>
          <p:spPr>
            <a:xfrm flipV="1">
              <a:off x="539552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1 24"/>
            <p:cNvCxnSpPr/>
            <p:nvPr/>
          </p:nvCxnSpPr>
          <p:spPr>
            <a:xfrm flipV="1">
              <a:off x="683568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ttore 1 39"/>
            <p:cNvCxnSpPr/>
            <p:nvPr/>
          </p:nvCxnSpPr>
          <p:spPr>
            <a:xfrm flipV="1">
              <a:off x="827584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ttore 1 65"/>
            <p:cNvCxnSpPr/>
            <p:nvPr/>
          </p:nvCxnSpPr>
          <p:spPr>
            <a:xfrm flipV="1">
              <a:off x="971600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nettore 1 90"/>
            <p:cNvCxnSpPr/>
            <p:nvPr/>
          </p:nvCxnSpPr>
          <p:spPr>
            <a:xfrm flipV="1">
              <a:off x="4860032" y="1700808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ttore 1 91"/>
            <p:cNvCxnSpPr/>
            <p:nvPr/>
          </p:nvCxnSpPr>
          <p:spPr>
            <a:xfrm flipV="1">
              <a:off x="3995936" y="1700808"/>
              <a:ext cx="0" cy="72008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nettore 1 92"/>
            <p:cNvCxnSpPr/>
            <p:nvPr/>
          </p:nvCxnSpPr>
          <p:spPr>
            <a:xfrm flipV="1">
              <a:off x="5724128" y="1700808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ttore 1 93"/>
            <p:cNvCxnSpPr/>
            <p:nvPr/>
          </p:nvCxnSpPr>
          <p:spPr>
            <a:xfrm flipV="1">
              <a:off x="6588224" y="1700808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onnettore 1 94"/>
            <p:cNvCxnSpPr/>
            <p:nvPr/>
          </p:nvCxnSpPr>
          <p:spPr>
            <a:xfrm flipV="1">
              <a:off x="3131840" y="1700808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nettore 1 95"/>
            <p:cNvCxnSpPr/>
            <p:nvPr/>
          </p:nvCxnSpPr>
          <p:spPr>
            <a:xfrm flipV="1">
              <a:off x="1403648" y="1700808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ttore 1 99"/>
            <p:cNvCxnSpPr/>
            <p:nvPr/>
          </p:nvCxnSpPr>
          <p:spPr>
            <a:xfrm flipV="1">
              <a:off x="1115616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ttore 1 100"/>
            <p:cNvCxnSpPr/>
            <p:nvPr/>
          </p:nvCxnSpPr>
          <p:spPr>
            <a:xfrm flipV="1">
              <a:off x="1259632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ttore 1 101"/>
            <p:cNvCxnSpPr/>
            <p:nvPr/>
          </p:nvCxnSpPr>
          <p:spPr>
            <a:xfrm flipV="1">
              <a:off x="1403648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ttore 1 102"/>
            <p:cNvCxnSpPr/>
            <p:nvPr/>
          </p:nvCxnSpPr>
          <p:spPr>
            <a:xfrm flipV="1">
              <a:off x="1547664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ttore 1 103"/>
            <p:cNvCxnSpPr/>
            <p:nvPr/>
          </p:nvCxnSpPr>
          <p:spPr>
            <a:xfrm flipV="1">
              <a:off x="1691680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ttore 1 104"/>
            <p:cNvCxnSpPr/>
            <p:nvPr/>
          </p:nvCxnSpPr>
          <p:spPr>
            <a:xfrm flipV="1">
              <a:off x="1835696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ttore 1 105"/>
            <p:cNvCxnSpPr/>
            <p:nvPr/>
          </p:nvCxnSpPr>
          <p:spPr>
            <a:xfrm flipV="1">
              <a:off x="1979712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ttore 1 106"/>
            <p:cNvCxnSpPr/>
            <p:nvPr/>
          </p:nvCxnSpPr>
          <p:spPr>
            <a:xfrm flipV="1">
              <a:off x="2123728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nettore 1 107"/>
            <p:cNvCxnSpPr/>
            <p:nvPr/>
          </p:nvCxnSpPr>
          <p:spPr>
            <a:xfrm flipV="1">
              <a:off x="2267744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ttore 1 108"/>
            <p:cNvCxnSpPr/>
            <p:nvPr/>
          </p:nvCxnSpPr>
          <p:spPr>
            <a:xfrm flipV="1">
              <a:off x="2411760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nettore 1 109"/>
            <p:cNvCxnSpPr/>
            <p:nvPr/>
          </p:nvCxnSpPr>
          <p:spPr>
            <a:xfrm flipV="1">
              <a:off x="2555776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ttore 1 110"/>
            <p:cNvCxnSpPr/>
            <p:nvPr/>
          </p:nvCxnSpPr>
          <p:spPr>
            <a:xfrm flipV="1">
              <a:off x="2699792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ttore 1 111"/>
            <p:cNvCxnSpPr/>
            <p:nvPr/>
          </p:nvCxnSpPr>
          <p:spPr>
            <a:xfrm flipV="1">
              <a:off x="2843808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nettore 1 112"/>
            <p:cNvCxnSpPr/>
            <p:nvPr/>
          </p:nvCxnSpPr>
          <p:spPr>
            <a:xfrm flipV="1">
              <a:off x="2987824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Connettore 1 113"/>
            <p:cNvCxnSpPr/>
            <p:nvPr/>
          </p:nvCxnSpPr>
          <p:spPr>
            <a:xfrm flipV="1">
              <a:off x="3131840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Connettore 1 114"/>
            <p:cNvCxnSpPr/>
            <p:nvPr/>
          </p:nvCxnSpPr>
          <p:spPr>
            <a:xfrm flipV="1">
              <a:off x="3275856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Connettore 1 115"/>
            <p:cNvCxnSpPr/>
            <p:nvPr/>
          </p:nvCxnSpPr>
          <p:spPr>
            <a:xfrm flipV="1">
              <a:off x="3419872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nettore 1 116"/>
            <p:cNvCxnSpPr/>
            <p:nvPr/>
          </p:nvCxnSpPr>
          <p:spPr>
            <a:xfrm flipV="1">
              <a:off x="3563888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Connettore 1 117"/>
            <p:cNvCxnSpPr/>
            <p:nvPr/>
          </p:nvCxnSpPr>
          <p:spPr>
            <a:xfrm flipV="1">
              <a:off x="3707904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nettore 1 118"/>
            <p:cNvCxnSpPr/>
            <p:nvPr/>
          </p:nvCxnSpPr>
          <p:spPr>
            <a:xfrm flipV="1">
              <a:off x="3851920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Connettore 1 119"/>
            <p:cNvCxnSpPr/>
            <p:nvPr/>
          </p:nvCxnSpPr>
          <p:spPr>
            <a:xfrm flipV="1">
              <a:off x="3995936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Connettore 1 120"/>
            <p:cNvCxnSpPr/>
            <p:nvPr/>
          </p:nvCxnSpPr>
          <p:spPr>
            <a:xfrm flipV="1">
              <a:off x="4139952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Connettore 1 121"/>
            <p:cNvCxnSpPr/>
            <p:nvPr/>
          </p:nvCxnSpPr>
          <p:spPr>
            <a:xfrm flipV="1">
              <a:off x="4283968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ttore 1 122"/>
            <p:cNvCxnSpPr/>
            <p:nvPr/>
          </p:nvCxnSpPr>
          <p:spPr>
            <a:xfrm flipV="1">
              <a:off x="4427984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ttore 1 123"/>
            <p:cNvCxnSpPr/>
            <p:nvPr/>
          </p:nvCxnSpPr>
          <p:spPr>
            <a:xfrm flipV="1">
              <a:off x="4572000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Connettore 1 124"/>
            <p:cNvCxnSpPr/>
            <p:nvPr/>
          </p:nvCxnSpPr>
          <p:spPr>
            <a:xfrm flipV="1">
              <a:off x="4716016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ttore 1 125"/>
            <p:cNvCxnSpPr/>
            <p:nvPr/>
          </p:nvCxnSpPr>
          <p:spPr>
            <a:xfrm flipV="1">
              <a:off x="4860032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Connettore 1 126"/>
            <p:cNvCxnSpPr/>
            <p:nvPr/>
          </p:nvCxnSpPr>
          <p:spPr>
            <a:xfrm flipV="1">
              <a:off x="5004048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Connettore 1 127"/>
            <p:cNvCxnSpPr/>
            <p:nvPr/>
          </p:nvCxnSpPr>
          <p:spPr>
            <a:xfrm flipV="1">
              <a:off x="5148064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Connettore 1 128"/>
            <p:cNvCxnSpPr/>
            <p:nvPr/>
          </p:nvCxnSpPr>
          <p:spPr>
            <a:xfrm flipV="1">
              <a:off x="5292080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Connettore 1 129"/>
            <p:cNvCxnSpPr/>
            <p:nvPr/>
          </p:nvCxnSpPr>
          <p:spPr>
            <a:xfrm flipV="1">
              <a:off x="5436096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onnettore 1 130"/>
            <p:cNvCxnSpPr/>
            <p:nvPr/>
          </p:nvCxnSpPr>
          <p:spPr>
            <a:xfrm flipV="1">
              <a:off x="5580112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nettore 1 131"/>
            <p:cNvCxnSpPr/>
            <p:nvPr/>
          </p:nvCxnSpPr>
          <p:spPr>
            <a:xfrm flipV="1">
              <a:off x="5724128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Connettore 1 132"/>
            <p:cNvCxnSpPr/>
            <p:nvPr/>
          </p:nvCxnSpPr>
          <p:spPr>
            <a:xfrm flipV="1">
              <a:off x="5868144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Connettore 1 133"/>
            <p:cNvCxnSpPr/>
            <p:nvPr/>
          </p:nvCxnSpPr>
          <p:spPr>
            <a:xfrm flipV="1">
              <a:off x="6012160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Connettore 1 134"/>
            <p:cNvCxnSpPr/>
            <p:nvPr/>
          </p:nvCxnSpPr>
          <p:spPr>
            <a:xfrm flipV="1">
              <a:off x="6156176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Connettore 1 135"/>
            <p:cNvCxnSpPr/>
            <p:nvPr/>
          </p:nvCxnSpPr>
          <p:spPr>
            <a:xfrm flipV="1">
              <a:off x="6300192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Connettore 1 136"/>
            <p:cNvCxnSpPr/>
            <p:nvPr/>
          </p:nvCxnSpPr>
          <p:spPr>
            <a:xfrm flipV="1">
              <a:off x="6444208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onnettore 1 137"/>
            <p:cNvCxnSpPr/>
            <p:nvPr/>
          </p:nvCxnSpPr>
          <p:spPr>
            <a:xfrm flipV="1">
              <a:off x="6588224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Connettore 1 138"/>
            <p:cNvCxnSpPr/>
            <p:nvPr/>
          </p:nvCxnSpPr>
          <p:spPr>
            <a:xfrm flipV="1">
              <a:off x="6732240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Connettore 1 139"/>
            <p:cNvCxnSpPr/>
            <p:nvPr/>
          </p:nvCxnSpPr>
          <p:spPr>
            <a:xfrm flipV="1">
              <a:off x="6876256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Connettore 1 140"/>
            <p:cNvCxnSpPr/>
            <p:nvPr/>
          </p:nvCxnSpPr>
          <p:spPr>
            <a:xfrm flipV="1">
              <a:off x="7020272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Connettore 1 141"/>
            <p:cNvCxnSpPr/>
            <p:nvPr/>
          </p:nvCxnSpPr>
          <p:spPr>
            <a:xfrm flipV="1">
              <a:off x="7164288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Connettore 1 142"/>
            <p:cNvCxnSpPr/>
            <p:nvPr/>
          </p:nvCxnSpPr>
          <p:spPr>
            <a:xfrm flipV="1">
              <a:off x="7308304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Connettore 1 143"/>
            <p:cNvCxnSpPr/>
            <p:nvPr/>
          </p:nvCxnSpPr>
          <p:spPr>
            <a:xfrm flipV="1">
              <a:off x="7452320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Connettore 1 144"/>
            <p:cNvCxnSpPr/>
            <p:nvPr/>
          </p:nvCxnSpPr>
          <p:spPr>
            <a:xfrm flipV="1">
              <a:off x="7596336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Connettore 1 145"/>
            <p:cNvCxnSpPr/>
            <p:nvPr/>
          </p:nvCxnSpPr>
          <p:spPr>
            <a:xfrm flipV="1">
              <a:off x="7740352" y="2420888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nettore 1 146"/>
            <p:cNvCxnSpPr/>
            <p:nvPr/>
          </p:nvCxnSpPr>
          <p:spPr>
            <a:xfrm flipV="1">
              <a:off x="7884368" y="2420888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Connettore 1 147"/>
            <p:cNvCxnSpPr/>
            <p:nvPr/>
          </p:nvCxnSpPr>
          <p:spPr>
            <a:xfrm flipV="1">
              <a:off x="2267744" y="1700808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Connettore 1 156"/>
            <p:cNvCxnSpPr/>
            <p:nvPr/>
          </p:nvCxnSpPr>
          <p:spPr>
            <a:xfrm flipV="1">
              <a:off x="7452320" y="1700808"/>
              <a:ext cx="0" cy="72008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uppo 159"/>
          <p:cNvGrpSpPr/>
          <p:nvPr/>
        </p:nvGrpSpPr>
        <p:grpSpPr>
          <a:xfrm>
            <a:off x="395536" y="2699628"/>
            <a:ext cx="7212675" cy="369332"/>
            <a:chOff x="395536" y="2564904"/>
            <a:chExt cx="7212675" cy="369332"/>
          </a:xfrm>
        </p:grpSpPr>
        <p:sp>
          <p:nvSpPr>
            <p:cNvPr id="149" name="CasellaDiTesto 148"/>
            <p:cNvSpPr txBox="1"/>
            <p:nvPr/>
          </p:nvSpPr>
          <p:spPr>
            <a:xfrm>
              <a:off x="395536" y="25649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50" name="CasellaDiTesto 149"/>
            <p:cNvSpPr txBox="1"/>
            <p:nvPr/>
          </p:nvSpPr>
          <p:spPr>
            <a:xfrm>
              <a:off x="1245978" y="25649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51" name="CasellaDiTesto 150"/>
            <p:cNvSpPr txBox="1"/>
            <p:nvPr/>
          </p:nvSpPr>
          <p:spPr>
            <a:xfrm>
              <a:off x="2110074" y="25649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52" name="CasellaDiTesto 151"/>
            <p:cNvSpPr txBox="1"/>
            <p:nvPr/>
          </p:nvSpPr>
          <p:spPr>
            <a:xfrm>
              <a:off x="2974170" y="25649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53" name="CasellaDiTesto 152"/>
            <p:cNvSpPr txBox="1"/>
            <p:nvPr/>
          </p:nvSpPr>
          <p:spPr>
            <a:xfrm>
              <a:off x="3851920" y="25649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54" name="CasellaDiTesto 153"/>
            <p:cNvSpPr txBox="1"/>
            <p:nvPr/>
          </p:nvSpPr>
          <p:spPr>
            <a:xfrm>
              <a:off x="4702362" y="25649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55" name="CasellaDiTesto 154"/>
            <p:cNvSpPr txBox="1"/>
            <p:nvPr/>
          </p:nvSpPr>
          <p:spPr>
            <a:xfrm>
              <a:off x="5566458" y="25649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56" name="CasellaDiTesto 155"/>
            <p:cNvSpPr txBox="1"/>
            <p:nvPr/>
          </p:nvSpPr>
          <p:spPr>
            <a:xfrm>
              <a:off x="6430554" y="25649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59" name="CasellaDiTesto 158"/>
            <p:cNvSpPr txBox="1"/>
            <p:nvPr/>
          </p:nvSpPr>
          <p:spPr>
            <a:xfrm>
              <a:off x="7306525" y="25649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sp>
        <p:nvSpPr>
          <p:cNvPr id="161" name="CasellaDiTesto 160"/>
          <p:cNvSpPr txBox="1"/>
          <p:nvPr/>
        </p:nvSpPr>
        <p:spPr>
          <a:xfrm>
            <a:off x="7956376" y="259684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tempo</a:t>
            </a:r>
            <a:endParaRPr lang="en-US" sz="2000" dirty="0"/>
          </a:p>
        </p:txBody>
      </p:sp>
      <p:grpSp>
        <p:nvGrpSpPr>
          <p:cNvPr id="4" name="Gruppo 225"/>
          <p:cNvGrpSpPr/>
          <p:nvPr/>
        </p:nvGrpSpPr>
        <p:grpSpPr>
          <a:xfrm>
            <a:off x="539552" y="4221088"/>
            <a:ext cx="7776864" cy="864096"/>
            <a:chOff x="539552" y="3645024"/>
            <a:chExt cx="7776864" cy="864096"/>
          </a:xfrm>
        </p:grpSpPr>
        <p:cxnSp>
          <p:nvCxnSpPr>
            <p:cNvPr id="164" name="Connettore 2 163"/>
            <p:cNvCxnSpPr/>
            <p:nvPr/>
          </p:nvCxnSpPr>
          <p:spPr>
            <a:xfrm>
              <a:off x="539552" y="4365104"/>
              <a:ext cx="777686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Connettore 1 164"/>
            <p:cNvCxnSpPr/>
            <p:nvPr/>
          </p:nvCxnSpPr>
          <p:spPr>
            <a:xfrm flipV="1">
              <a:off x="539552" y="3645024"/>
              <a:ext cx="0" cy="72008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Connettore 1 165"/>
            <p:cNvCxnSpPr/>
            <p:nvPr/>
          </p:nvCxnSpPr>
          <p:spPr>
            <a:xfrm flipV="1">
              <a:off x="539552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Connettore 1 166"/>
            <p:cNvCxnSpPr/>
            <p:nvPr/>
          </p:nvCxnSpPr>
          <p:spPr>
            <a:xfrm flipV="1">
              <a:off x="683568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Connettore 1 167"/>
            <p:cNvCxnSpPr/>
            <p:nvPr/>
          </p:nvCxnSpPr>
          <p:spPr>
            <a:xfrm flipV="1">
              <a:off x="827584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Connettore 1 168"/>
            <p:cNvCxnSpPr/>
            <p:nvPr/>
          </p:nvCxnSpPr>
          <p:spPr>
            <a:xfrm flipV="1">
              <a:off x="971600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onnettore 1 169"/>
            <p:cNvCxnSpPr/>
            <p:nvPr/>
          </p:nvCxnSpPr>
          <p:spPr>
            <a:xfrm flipV="1">
              <a:off x="4860032" y="3645024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Connettore 1 170"/>
            <p:cNvCxnSpPr/>
            <p:nvPr/>
          </p:nvCxnSpPr>
          <p:spPr>
            <a:xfrm flipV="1">
              <a:off x="3995936" y="3645024"/>
              <a:ext cx="0" cy="72008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Connettore 1 171"/>
            <p:cNvCxnSpPr/>
            <p:nvPr/>
          </p:nvCxnSpPr>
          <p:spPr>
            <a:xfrm flipV="1">
              <a:off x="5724128" y="3645024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onnettore 1 172"/>
            <p:cNvCxnSpPr/>
            <p:nvPr/>
          </p:nvCxnSpPr>
          <p:spPr>
            <a:xfrm flipV="1">
              <a:off x="6588224" y="3645024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nettore 1 173"/>
            <p:cNvCxnSpPr/>
            <p:nvPr/>
          </p:nvCxnSpPr>
          <p:spPr>
            <a:xfrm flipV="1">
              <a:off x="3131840" y="3645024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Connettore 1 174"/>
            <p:cNvCxnSpPr/>
            <p:nvPr/>
          </p:nvCxnSpPr>
          <p:spPr>
            <a:xfrm flipV="1">
              <a:off x="1403648" y="3645024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onnettore 1 175"/>
            <p:cNvCxnSpPr/>
            <p:nvPr/>
          </p:nvCxnSpPr>
          <p:spPr>
            <a:xfrm flipV="1">
              <a:off x="1115616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onnettore 1 176"/>
            <p:cNvCxnSpPr/>
            <p:nvPr/>
          </p:nvCxnSpPr>
          <p:spPr>
            <a:xfrm flipV="1">
              <a:off x="1259632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Connettore 1 177"/>
            <p:cNvCxnSpPr/>
            <p:nvPr/>
          </p:nvCxnSpPr>
          <p:spPr>
            <a:xfrm flipV="1">
              <a:off x="1403648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Connettore 1 178"/>
            <p:cNvCxnSpPr/>
            <p:nvPr/>
          </p:nvCxnSpPr>
          <p:spPr>
            <a:xfrm flipV="1">
              <a:off x="1547664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Connettore 1 179"/>
            <p:cNvCxnSpPr/>
            <p:nvPr/>
          </p:nvCxnSpPr>
          <p:spPr>
            <a:xfrm flipV="1">
              <a:off x="1691680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Connettore 1 180"/>
            <p:cNvCxnSpPr/>
            <p:nvPr/>
          </p:nvCxnSpPr>
          <p:spPr>
            <a:xfrm flipV="1">
              <a:off x="1835696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Connettore 1 181"/>
            <p:cNvCxnSpPr/>
            <p:nvPr/>
          </p:nvCxnSpPr>
          <p:spPr>
            <a:xfrm flipV="1">
              <a:off x="1979712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Connettore 1 182"/>
            <p:cNvCxnSpPr/>
            <p:nvPr/>
          </p:nvCxnSpPr>
          <p:spPr>
            <a:xfrm flipV="1">
              <a:off x="2123728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Connettore 1 183"/>
            <p:cNvCxnSpPr/>
            <p:nvPr/>
          </p:nvCxnSpPr>
          <p:spPr>
            <a:xfrm flipV="1">
              <a:off x="2267744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Connettore 1 184"/>
            <p:cNvCxnSpPr/>
            <p:nvPr/>
          </p:nvCxnSpPr>
          <p:spPr>
            <a:xfrm flipV="1">
              <a:off x="2411760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Connettore 1 185"/>
            <p:cNvCxnSpPr/>
            <p:nvPr/>
          </p:nvCxnSpPr>
          <p:spPr>
            <a:xfrm flipV="1">
              <a:off x="2555776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Connettore 1 186"/>
            <p:cNvCxnSpPr/>
            <p:nvPr/>
          </p:nvCxnSpPr>
          <p:spPr>
            <a:xfrm flipV="1">
              <a:off x="2699792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Connettore 1 187"/>
            <p:cNvCxnSpPr/>
            <p:nvPr/>
          </p:nvCxnSpPr>
          <p:spPr>
            <a:xfrm flipV="1">
              <a:off x="2843808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Connettore 1 188"/>
            <p:cNvCxnSpPr/>
            <p:nvPr/>
          </p:nvCxnSpPr>
          <p:spPr>
            <a:xfrm flipV="1">
              <a:off x="2987824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Connettore 1 189"/>
            <p:cNvCxnSpPr/>
            <p:nvPr/>
          </p:nvCxnSpPr>
          <p:spPr>
            <a:xfrm flipV="1">
              <a:off x="3131840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Connettore 1 190"/>
            <p:cNvCxnSpPr/>
            <p:nvPr/>
          </p:nvCxnSpPr>
          <p:spPr>
            <a:xfrm flipV="1">
              <a:off x="3275856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Connettore 1 191"/>
            <p:cNvCxnSpPr/>
            <p:nvPr/>
          </p:nvCxnSpPr>
          <p:spPr>
            <a:xfrm flipV="1">
              <a:off x="3419872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ttore 1 192"/>
            <p:cNvCxnSpPr/>
            <p:nvPr/>
          </p:nvCxnSpPr>
          <p:spPr>
            <a:xfrm flipV="1">
              <a:off x="3563888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ttore 1 193"/>
            <p:cNvCxnSpPr/>
            <p:nvPr/>
          </p:nvCxnSpPr>
          <p:spPr>
            <a:xfrm flipV="1">
              <a:off x="3707904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ttore 1 194"/>
            <p:cNvCxnSpPr/>
            <p:nvPr/>
          </p:nvCxnSpPr>
          <p:spPr>
            <a:xfrm flipV="1">
              <a:off x="3851920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ttore 1 195"/>
            <p:cNvCxnSpPr/>
            <p:nvPr/>
          </p:nvCxnSpPr>
          <p:spPr>
            <a:xfrm flipV="1">
              <a:off x="3995936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Connettore 1 196"/>
            <p:cNvCxnSpPr/>
            <p:nvPr/>
          </p:nvCxnSpPr>
          <p:spPr>
            <a:xfrm flipV="1">
              <a:off x="4139952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Connettore 1 197"/>
            <p:cNvCxnSpPr/>
            <p:nvPr/>
          </p:nvCxnSpPr>
          <p:spPr>
            <a:xfrm flipV="1">
              <a:off x="4283968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Connettore 1 198"/>
            <p:cNvCxnSpPr/>
            <p:nvPr/>
          </p:nvCxnSpPr>
          <p:spPr>
            <a:xfrm flipV="1">
              <a:off x="4427984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Connettore 1 199"/>
            <p:cNvCxnSpPr/>
            <p:nvPr/>
          </p:nvCxnSpPr>
          <p:spPr>
            <a:xfrm flipV="1">
              <a:off x="4572000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Connettore 1 200"/>
            <p:cNvCxnSpPr/>
            <p:nvPr/>
          </p:nvCxnSpPr>
          <p:spPr>
            <a:xfrm flipV="1">
              <a:off x="4716016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Connettore 1 201"/>
            <p:cNvCxnSpPr/>
            <p:nvPr/>
          </p:nvCxnSpPr>
          <p:spPr>
            <a:xfrm flipV="1">
              <a:off x="4860032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Connettore 1 202"/>
            <p:cNvCxnSpPr/>
            <p:nvPr/>
          </p:nvCxnSpPr>
          <p:spPr>
            <a:xfrm flipV="1">
              <a:off x="5004048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Connettore 1 203"/>
            <p:cNvCxnSpPr/>
            <p:nvPr/>
          </p:nvCxnSpPr>
          <p:spPr>
            <a:xfrm flipV="1">
              <a:off x="5148064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Connettore 1 204"/>
            <p:cNvCxnSpPr/>
            <p:nvPr/>
          </p:nvCxnSpPr>
          <p:spPr>
            <a:xfrm flipV="1">
              <a:off x="5292080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Connettore 1 205"/>
            <p:cNvCxnSpPr/>
            <p:nvPr/>
          </p:nvCxnSpPr>
          <p:spPr>
            <a:xfrm flipV="1">
              <a:off x="5436096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Connettore 1 206"/>
            <p:cNvCxnSpPr/>
            <p:nvPr/>
          </p:nvCxnSpPr>
          <p:spPr>
            <a:xfrm flipV="1">
              <a:off x="5580112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Connettore 1 207"/>
            <p:cNvCxnSpPr/>
            <p:nvPr/>
          </p:nvCxnSpPr>
          <p:spPr>
            <a:xfrm flipV="1">
              <a:off x="5724128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Connettore 1 208"/>
            <p:cNvCxnSpPr/>
            <p:nvPr/>
          </p:nvCxnSpPr>
          <p:spPr>
            <a:xfrm flipV="1">
              <a:off x="5868144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Connettore 1 209"/>
            <p:cNvCxnSpPr/>
            <p:nvPr/>
          </p:nvCxnSpPr>
          <p:spPr>
            <a:xfrm flipV="1">
              <a:off x="6012160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Connettore 1 210"/>
            <p:cNvCxnSpPr/>
            <p:nvPr/>
          </p:nvCxnSpPr>
          <p:spPr>
            <a:xfrm flipV="1">
              <a:off x="6156176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Connettore 1 211"/>
            <p:cNvCxnSpPr/>
            <p:nvPr/>
          </p:nvCxnSpPr>
          <p:spPr>
            <a:xfrm flipV="1">
              <a:off x="6300192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Connettore 1 212"/>
            <p:cNvCxnSpPr/>
            <p:nvPr/>
          </p:nvCxnSpPr>
          <p:spPr>
            <a:xfrm flipV="1">
              <a:off x="6444208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Connettore 1 213"/>
            <p:cNvCxnSpPr/>
            <p:nvPr/>
          </p:nvCxnSpPr>
          <p:spPr>
            <a:xfrm flipV="1">
              <a:off x="6588224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Connettore 1 214"/>
            <p:cNvCxnSpPr/>
            <p:nvPr/>
          </p:nvCxnSpPr>
          <p:spPr>
            <a:xfrm flipV="1">
              <a:off x="6732240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Connettore 1 215"/>
            <p:cNvCxnSpPr/>
            <p:nvPr/>
          </p:nvCxnSpPr>
          <p:spPr>
            <a:xfrm flipV="1">
              <a:off x="6876256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Connettore 1 216"/>
            <p:cNvCxnSpPr/>
            <p:nvPr/>
          </p:nvCxnSpPr>
          <p:spPr>
            <a:xfrm flipV="1">
              <a:off x="7020272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Connettore 1 217"/>
            <p:cNvCxnSpPr/>
            <p:nvPr/>
          </p:nvCxnSpPr>
          <p:spPr>
            <a:xfrm flipV="1">
              <a:off x="7164288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Connettore 1 218"/>
            <p:cNvCxnSpPr/>
            <p:nvPr/>
          </p:nvCxnSpPr>
          <p:spPr>
            <a:xfrm flipV="1">
              <a:off x="7308304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Connettore 1 219"/>
            <p:cNvCxnSpPr/>
            <p:nvPr/>
          </p:nvCxnSpPr>
          <p:spPr>
            <a:xfrm flipV="1">
              <a:off x="7452320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Connettore 1 220"/>
            <p:cNvCxnSpPr/>
            <p:nvPr/>
          </p:nvCxnSpPr>
          <p:spPr>
            <a:xfrm flipV="1">
              <a:off x="7596336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Connettore 1 221"/>
            <p:cNvCxnSpPr/>
            <p:nvPr/>
          </p:nvCxnSpPr>
          <p:spPr>
            <a:xfrm flipV="1">
              <a:off x="7740352" y="4365104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Connettore 1 222"/>
            <p:cNvCxnSpPr/>
            <p:nvPr/>
          </p:nvCxnSpPr>
          <p:spPr>
            <a:xfrm flipV="1">
              <a:off x="7884368" y="4365104"/>
              <a:ext cx="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Connettore 1 223"/>
            <p:cNvCxnSpPr/>
            <p:nvPr/>
          </p:nvCxnSpPr>
          <p:spPr>
            <a:xfrm flipV="1">
              <a:off x="2267744" y="3645024"/>
              <a:ext cx="0" cy="720080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Connettore 1 224"/>
            <p:cNvCxnSpPr/>
            <p:nvPr/>
          </p:nvCxnSpPr>
          <p:spPr>
            <a:xfrm flipV="1">
              <a:off x="7452320" y="3645024"/>
              <a:ext cx="0" cy="72008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uppo 234"/>
          <p:cNvGrpSpPr/>
          <p:nvPr/>
        </p:nvGrpSpPr>
        <p:grpSpPr>
          <a:xfrm>
            <a:off x="539552" y="1556792"/>
            <a:ext cx="3384376" cy="144016"/>
            <a:chOff x="539552" y="1412776"/>
            <a:chExt cx="3384376" cy="144016"/>
          </a:xfrm>
        </p:grpSpPr>
        <p:cxnSp>
          <p:nvCxnSpPr>
            <p:cNvPr id="228" name="Connettore 1 227"/>
            <p:cNvCxnSpPr/>
            <p:nvPr/>
          </p:nvCxnSpPr>
          <p:spPr>
            <a:xfrm>
              <a:off x="539552" y="1412776"/>
              <a:ext cx="3384376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Connettore 1 229"/>
            <p:cNvCxnSpPr/>
            <p:nvPr/>
          </p:nvCxnSpPr>
          <p:spPr>
            <a:xfrm>
              <a:off x="539552" y="1412776"/>
              <a:ext cx="0" cy="1440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Connettore 1 231"/>
            <p:cNvCxnSpPr/>
            <p:nvPr/>
          </p:nvCxnSpPr>
          <p:spPr>
            <a:xfrm>
              <a:off x="3923928" y="1412776"/>
              <a:ext cx="0" cy="1440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uppo 235"/>
          <p:cNvGrpSpPr/>
          <p:nvPr/>
        </p:nvGrpSpPr>
        <p:grpSpPr>
          <a:xfrm>
            <a:off x="3995936" y="1556792"/>
            <a:ext cx="3384376" cy="144016"/>
            <a:chOff x="539552" y="1412776"/>
            <a:chExt cx="3384376" cy="144016"/>
          </a:xfrm>
        </p:grpSpPr>
        <p:cxnSp>
          <p:nvCxnSpPr>
            <p:cNvPr id="237" name="Connettore 1 236"/>
            <p:cNvCxnSpPr/>
            <p:nvPr/>
          </p:nvCxnSpPr>
          <p:spPr>
            <a:xfrm>
              <a:off x="539552" y="1412776"/>
              <a:ext cx="3384376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Connettore 1 237"/>
            <p:cNvCxnSpPr/>
            <p:nvPr/>
          </p:nvCxnSpPr>
          <p:spPr>
            <a:xfrm>
              <a:off x="539552" y="1412776"/>
              <a:ext cx="0" cy="1440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Connettore 1 238"/>
            <p:cNvCxnSpPr/>
            <p:nvPr/>
          </p:nvCxnSpPr>
          <p:spPr>
            <a:xfrm>
              <a:off x="3923928" y="1412776"/>
              <a:ext cx="0" cy="1440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po 239"/>
          <p:cNvGrpSpPr/>
          <p:nvPr/>
        </p:nvGrpSpPr>
        <p:grpSpPr>
          <a:xfrm>
            <a:off x="539552" y="3933056"/>
            <a:ext cx="3384376" cy="144016"/>
            <a:chOff x="539552" y="1412776"/>
            <a:chExt cx="3384376" cy="144016"/>
          </a:xfrm>
        </p:grpSpPr>
        <p:cxnSp>
          <p:nvCxnSpPr>
            <p:cNvPr id="241" name="Connettore 1 240"/>
            <p:cNvCxnSpPr/>
            <p:nvPr/>
          </p:nvCxnSpPr>
          <p:spPr>
            <a:xfrm>
              <a:off x="539552" y="1412776"/>
              <a:ext cx="3384376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Connettore 1 241"/>
            <p:cNvCxnSpPr/>
            <p:nvPr/>
          </p:nvCxnSpPr>
          <p:spPr>
            <a:xfrm>
              <a:off x="539552" y="1412776"/>
              <a:ext cx="0" cy="1440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Connettore 1 242"/>
            <p:cNvCxnSpPr/>
            <p:nvPr/>
          </p:nvCxnSpPr>
          <p:spPr>
            <a:xfrm>
              <a:off x="3923928" y="1412776"/>
              <a:ext cx="0" cy="1440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uppo 243"/>
          <p:cNvGrpSpPr/>
          <p:nvPr/>
        </p:nvGrpSpPr>
        <p:grpSpPr>
          <a:xfrm>
            <a:off x="3995936" y="3933056"/>
            <a:ext cx="3384376" cy="144016"/>
            <a:chOff x="539552" y="1412776"/>
            <a:chExt cx="3384376" cy="144016"/>
          </a:xfrm>
        </p:grpSpPr>
        <p:cxnSp>
          <p:nvCxnSpPr>
            <p:cNvPr id="245" name="Connettore 1 244"/>
            <p:cNvCxnSpPr/>
            <p:nvPr/>
          </p:nvCxnSpPr>
          <p:spPr>
            <a:xfrm>
              <a:off x="539552" y="1412776"/>
              <a:ext cx="3384376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Connettore 1 245"/>
            <p:cNvCxnSpPr/>
            <p:nvPr/>
          </p:nvCxnSpPr>
          <p:spPr>
            <a:xfrm>
              <a:off x="539552" y="1412776"/>
              <a:ext cx="0" cy="1440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Connettore 1 246"/>
            <p:cNvCxnSpPr/>
            <p:nvPr/>
          </p:nvCxnSpPr>
          <p:spPr>
            <a:xfrm>
              <a:off x="3923928" y="1412776"/>
              <a:ext cx="0" cy="1440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9" name="CasellaDiTesto 248"/>
          <p:cNvSpPr txBox="1"/>
          <p:nvPr/>
        </p:nvSpPr>
        <p:spPr>
          <a:xfrm>
            <a:off x="5128011" y="1124744"/>
            <a:ext cx="1100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battuta</a:t>
            </a:r>
            <a:endParaRPr lang="en-US" sz="2400" dirty="0"/>
          </a:p>
        </p:txBody>
      </p:sp>
      <p:sp>
        <p:nvSpPr>
          <p:cNvPr id="250" name="CasellaDiTesto 249"/>
          <p:cNvSpPr txBox="1"/>
          <p:nvPr/>
        </p:nvSpPr>
        <p:spPr>
          <a:xfrm>
            <a:off x="1743635" y="1124744"/>
            <a:ext cx="1100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battuta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18168" y="260648"/>
            <a:ext cx="754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Il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ritmo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jazz</a:t>
            </a:r>
          </a:p>
        </p:txBody>
      </p:sp>
      <p:pic>
        <p:nvPicPr>
          <p:cNvPr id="67" name="beat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851900" y="1196690"/>
            <a:ext cx="512450" cy="512450"/>
          </a:xfrm>
          <a:prstGeom prst="rect">
            <a:avLst/>
          </a:prstGeom>
        </p:spPr>
      </p:pic>
      <p:sp>
        <p:nvSpPr>
          <p:cNvPr id="68" name="CasellaDiTesto 67"/>
          <p:cNvSpPr txBox="1"/>
          <p:nvPr/>
        </p:nvSpPr>
        <p:spPr>
          <a:xfrm>
            <a:off x="467430" y="3429000"/>
            <a:ext cx="813713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 algn="just">
              <a:buClr>
                <a:srgbClr val="0000FF"/>
              </a:buClr>
              <a:buFont typeface="Wingdings" pitchFamily="2" charset="2"/>
              <a:buChar char="Ø"/>
            </a:pPr>
            <a:r>
              <a:rPr lang="it-IT" sz="2800" dirty="0" smtClean="0"/>
              <a:t>I movimenti deboli (2</a:t>
            </a:r>
            <a:r>
              <a:rPr lang="it-IT" sz="2800" baseline="30000" dirty="0" smtClean="0"/>
              <a:t>o</a:t>
            </a:r>
            <a:r>
              <a:rPr lang="it-IT" sz="2800" dirty="0" smtClean="0"/>
              <a:t> e 4</a:t>
            </a:r>
            <a:r>
              <a:rPr lang="it-IT" sz="2800" baseline="30000" dirty="0" smtClean="0"/>
              <a:t>o</a:t>
            </a:r>
            <a:r>
              <a:rPr lang="it-IT" sz="2800" dirty="0" smtClean="0"/>
              <a:t>) sono più accentuati rispetto ai movimenti forti (1</a:t>
            </a:r>
            <a:r>
              <a:rPr lang="it-IT" sz="2800" baseline="30000" dirty="0" smtClean="0"/>
              <a:t>o</a:t>
            </a:r>
            <a:r>
              <a:rPr lang="it-IT" sz="2800" dirty="0" smtClean="0"/>
              <a:t>  e  3</a:t>
            </a:r>
            <a:r>
              <a:rPr lang="it-IT" sz="2800" baseline="30000" dirty="0" smtClean="0"/>
              <a:t>o</a:t>
            </a:r>
            <a:r>
              <a:rPr lang="it-IT" sz="2800" dirty="0" smtClean="0"/>
              <a:t>):</a:t>
            </a:r>
          </a:p>
          <a:p>
            <a:pPr marL="1077913" lvl="1" indent="-431800" algn="just">
              <a:spcBef>
                <a:spcPts val="600"/>
              </a:spcBef>
              <a:buClr>
                <a:srgbClr val="0000FF"/>
              </a:buClr>
              <a:buFont typeface="Symbol" pitchFamily="18" charset="2"/>
              <a:buChar char="Þ"/>
            </a:pPr>
            <a:r>
              <a:rPr lang="it-IT" sz="2400" dirty="0" smtClean="0">
                <a:solidFill>
                  <a:srgbClr val="C00000"/>
                </a:solidFill>
              </a:rPr>
              <a:t>Il charleston viene chiuso sul 2</a:t>
            </a:r>
            <a:r>
              <a:rPr lang="it-IT" sz="2400" baseline="30000" dirty="0" smtClean="0">
                <a:solidFill>
                  <a:srgbClr val="C00000"/>
                </a:solidFill>
              </a:rPr>
              <a:t>o</a:t>
            </a:r>
            <a:r>
              <a:rPr lang="it-IT" sz="2400" dirty="0" smtClean="0">
                <a:solidFill>
                  <a:srgbClr val="C00000"/>
                </a:solidFill>
              </a:rPr>
              <a:t> e 4</a:t>
            </a:r>
            <a:r>
              <a:rPr lang="it-IT" sz="2400" baseline="30000" dirty="0" smtClean="0">
                <a:solidFill>
                  <a:srgbClr val="C00000"/>
                </a:solidFill>
              </a:rPr>
              <a:t>o</a:t>
            </a:r>
            <a:r>
              <a:rPr lang="it-IT" sz="2400" dirty="0" smtClean="0">
                <a:solidFill>
                  <a:srgbClr val="C00000"/>
                </a:solidFill>
              </a:rPr>
              <a:t> movimento.</a:t>
            </a:r>
          </a:p>
          <a:p>
            <a:pPr marL="355600" indent="-355600" algn="just">
              <a:spcBef>
                <a:spcPts val="24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it-IT" sz="2800" dirty="0" smtClean="0"/>
              <a:t>In particolare, il 4</a:t>
            </a:r>
            <a:r>
              <a:rPr lang="it-IT" sz="2800" baseline="30000" dirty="0" smtClean="0"/>
              <a:t>o</a:t>
            </a:r>
            <a:r>
              <a:rPr lang="it-IT" sz="2800" dirty="0" smtClean="0"/>
              <a:t> movimento è (di solito) più accentuato rispetto al 2</a:t>
            </a:r>
            <a:r>
              <a:rPr lang="it-IT" sz="2800" baseline="30000" dirty="0" smtClean="0"/>
              <a:t>o</a:t>
            </a:r>
            <a:r>
              <a:rPr lang="it-IT" sz="2800" dirty="0" smtClean="0"/>
              <a:t>.</a:t>
            </a:r>
          </a:p>
          <a:p>
            <a:pPr marL="1077913" lvl="1" indent="-431800" algn="just">
              <a:spcBef>
                <a:spcPts val="600"/>
              </a:spcBef>
              <a:buClr>
                <a:srgbClr val="0000FF"/>
              </a:buClr>
              <a:buFont typeface="Symbol" pitchFamily="18" charset="2"/>
              <a:buChar char="Þ"/>
            </a:pPr>
            <a:r>
              <a:rPr lang="it-IT" sz="2400" dirty="0" smtClean="0">
                <a:solidFill>
                  <a:srgbClr val="C00000"/>
                </a:solidFill>
              </a:rPr>
              <a:t>Spesso attraverso il bordo del rullante.</a:t>
            </a:r>
          </a:p>
        </p:txBody>
      </p:sp>
      <p:grpSp>
        <p:nvGrpSpPr>
          <p:cNvPr id="79" name="Gruppo 78"/>
          <p:cNvGrpSpPr/>
          <p:nvPr/>
        </p:nvGrpSpPr>
        <p:grpSpPr>
          <a:xfrm>
            <a:off x="467430" y="1484784"/>
            <a:ext cx="7920994" cy="1656176"/>
            <a:chOff x="467430" y="1484784"/>
            <a:chExt cx="7920994" cy="1656176"/>
          </a:xfrm>
        </p:grpSpPr>
        <p:cxnSp>
          <p:nvCxnSpPr>
            <p:cNvPr id="165" name="Connettore 1 164"/>
            <p:cNvCxnSpPr/>
            <p:nvPr/>
          </p:nvCxnSpPr>
          <p:spPr>
            <a:xfrm flipV="1">
              <a:off x="611560" y="2132856"/>
              <a:ext cx="0" cy="504056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onnettore 1 169"/>
            <p:cNvCxnSpPr/>
            <p:nvPr/>
          </p:nvCxnSpPr>
          <p:spPr>
            <a:xfrm flipV="1">
              <a:off x="4932040" y="1772816"/>
              <a:ext cx="0" cy="864096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Connettore 1 170"/>
            <p:cNvCxnSpPr/>
            <p:nvPr/>
          </p:nvCxnSpPr>
          <p:spPr>
            <a:xfrm flipV="1">
              <a:off x="4067944" y="2132856"/>
              <a:ext cx="0" cy="504056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Connettore 1 171"/>
            <p:cNvCxnSpPr/>
            <p:nvPr/>
          </p:nvCxnSpPr>
          <p:spPr>
            <a:xfrm flipV="1">
              <a:off x="5796136" y="2132856"/>
              <a:ext cx="0" cy="504056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onnettore 1 172"/>
            <p:cNvCxnSpPr/>
            <p:nvPr/>
          </p:nvCxnSpPr>
          <p:spPr>
            <a:xfrm flipV="1">
              <a:off x="6660232" y="1484784"/>
              <a:ext cx="0" cy="1152128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nettore 1 173"/>
            <p:cNvCxnSpPr/>
            <p:nvPr/>
          </p:nvCxnSpPr>
          <p:spPr>
            <a:xfrm flipV="1">
              <a:off x="3203848" y="1484784"/>
              <a:ext cx="0" cy="1152128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Connettore 1 174"/>
            <p:cNvCxnSpPr/>
            <p:nvPr/>
          </p:nvCxnSpPr>
          <p:spPr>
            <a:xfrm flipV="1">
              <a:off x="1475656" y="1772816"/>
              <a:ext cx="0" cy="864096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8" name="Gruppo 157"/>
            <p:cNvGrpSpPr/>
            <p:nvPr/>
          </p:nvGrpSpPr>
          <p:grpSpPr>
            <a:xfrm>
              <a:off x="611560" y="2636912"/>
              <a:ext cx="7776864" cy="144016"/>
              <a:chOff x="611560" y="2636912"/>
              <a:chExt cx="7776864" cy="144016"/>
            </a:xfrm>
          </p:grpSpPr>
          <p:cxnSp>
            <p:nvCxnSpPr>
              <p:cNvPr id="164" name="Connettore 2 163"/>
              <p:cNvCxnSpPr/>
              <p:nvPr/>
            </p:nvCxnSpPr>
            <p:spPr>
              <a:xfrm>
                <a:off x="611560" y="2636912"/>
                <a:ext cx="777686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ttore 1 165"/>
              <p:cNvCxnSpPr/>
              <p:nvPr/>
            </p:nvCxnSpPr>
            <p:spPr>
              <a:xfrm flipV="1">
                <a:off x="611560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ttore 1 166"/>
              <p:cNvCxnSpPr/>
              <p:nvPr/>
            </p:nvCxnSpPr>
            <p:spPr>
              <a:xfrm flipV="1">
                <a:off x="755576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Connettore 1 167"/>
              <p:cNvCxnSpPr/>
              <p:nvPr/>
            </p:nvCxnSpPr>
            <p:spPr>
              <a:xfrm flipV="1">
                <a:off x="899592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ttore 1 168"/>
              <p:cNvCxnSpPr/>
              <p:nvPr/>
            </p:nvCxnSpPr>
            <p:spPr>
              <a:xfrm flipV="1">
                <a:off x="1043608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ttore 1 175"/>
              <p:cNvCxnSpPr/>
              <p:nvPr/>
            </p:nvCxnSpPr>
            <p:spPr>
              <a:xfrm flipV="1">
                <a:off x="1187624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ttore 1 176"/>
              <p:cNvCxnSpPr/>
              <p:nvPr/>
            </p:nvCxnSpPr>
            <p:spPr>
              <a:xfrm flipV="1">
                <a:off x="1331640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ttore 1 177"/>
              <p:cNvCxnSpPr/>
              <p:nvPr/>
            </p:nvCxnSpPr>
            <p:spPr>
              <a:xfrm flipV="1">
                <a:off x="1475656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ttore 1 178"/>
              <p:cNvCxnSpPr/>
              <p:nvPr/>
            </p:nvCxnSpPr>
            <p:spPr>
              <a:xfrm flipV="1">
                <a:off x="1619672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Connettore 1 179"/>
              <p:cNvCxnSpPr/>
              <p:nvPr/>
            </p:nvCxnSpPr>
            <p:spPr>
              <a:xfrm flipV="1">
                <a:off x="1763688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ttore 1 180"/>
              <p:cNvCxnSpPr/>
              <p:nvPr/>
            </p:nvCxnSpPr>
            <p:spPr>
              <a:xfrm flipV="1">
                <a:off x="1907704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Connettore 1 181"/>
              <p:cNvCxnSpPr/>
              <p:nvPr/>
            </p:nvCxnSpPr>
            <p:spPr>
              <a:xfrm flipV="1">
                <a:off x="2051720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ttore 1 182"/>
              <p:cNvCxnSpPr/>
              <p:nvPr/>
            </p:nvCxnSpPr>
            <p:spPr>
              <a:xfrm flipV="1">
                <a:off x="2195736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Connettore 1 183"/>
              <p:cNvCxnSpPr/>
              <p:nvPr/>
            </p:nvCxnSpPr>
            <p:spPr>
              <a:xfrm flipV="1">
                <a:off x="2339752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ttore 1 184"/>
              <p:cNvCxnSpPr/>
              <p:nvPr/>
            </p:nvCxnSpPr>
            <p:spPr>
              <a:xfrm flipV="1">
                <a:off x="2483768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Connettore 1 185"/>
              <p:cNvCxnSpPr/>
              <p:nvPr/>
            </p:nvCxnSpPr>
            <p:spPr>
              <a:xfrm flipV="1">
                <a:off x="2627784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Connettore 1 186"/>
              <p:cNvCxnSpPr/>
              <p:nvPr/>
            </p:nvCxnSpPr>
            <p:spPr>
              <a:xfrm flipV="1">
                <a:off x="2771800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Connettore 1 187"/>
              <p:cNvCxnSpPr/>
              <p:nvPr/>
            </p:nvCxnSpPr>
            <p:spPr>
              <a:xfrm flipV="1">
                <a:off x="2915816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Connettore 1 188"/>
              <p:cNvCxnSpPr/>
              <p:nvPr/>
            </p:nvCxnSpPr>
            <p:spPr>
              <a:xfrm flipV="1">
                <a:off x="3059832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Connettore 1 189"/>
              <p:cNvCxnSpPr/>
              <p:nvPr/>
            </p:nvCxnSpPr>
            <p:spPr>
              <a:xfrm flipV="1">
                <a:off x="3203848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Connettore 1 190"/>
              <p:cNvCxnSpPr/>
              <p:nvPr/>
            </p:nvCxnSpPr>
            <p:spPr>
              <a:xfrm flipV="1">
                <a:off x="3347864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Connettore 1 191"/>
              <p:cNvCxnSpPr/>
              <p:nvPr/>
            </p:nvCxnSpPr>
            <p:spPr>
              <a:xfrm flipV="1">
                <a:off x="3491880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Connettore 1 192"/>
              <p:cNvCxnSpPr/>
              <p:nvPr/>
            </p:nvCxnSpPr>
            <p:spPr>
              <a:xfrm flipV="1">
                <a:off x="3635896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Connettore 1 193"/>
              <p:cNvCxnSpPr/>
              <p:nvPr/>
            </p:nvCxnSpPr>
            <p:spPr>
              <a:xfrm flipV="1">
                <a:off x="3779912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Connettore 1 194"/>
              <p:cNvCxnSpPr/>
              <p:nvPr/>
            </p:nvCxnSpPr>
            <p:spPr>
              <a:xfrm flipV="1">
                <a:off x="3923928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Connettore 1 195"/>
              <p:cNvCxnSpPr/>
              <p:nvPr/>
            </p:nvCxnSpPr>
            <p:spPr>
              <a:xfrm flipV="1">
                <a:off x="4067944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Connettore 1 196"/>
              <p:cNvCxnSpPr/>
              <p:nvPr/>
            </p:nvCxnSpPr>
            <p:spPr>
              <a:xfrm flipV="1">
                <a:off x="4211960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Connettore 1 197"/>
              <p:cNvCxnSpPr/>
              <p:nvPr/>
            </p:nvCxnSpPr>
            <p:spPr>
              <a:xfrm flipV="1">
                <a:off x="4355976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Connettore 1 198"/>
              <p:cNvCxnSpPr/>
              <p:nvPr/>
            </p:nvCxnSpPr>
            <p:spPr>
              <a:xfrm flipV="1">
                <a:off x="4499992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Connettore 1 199"/>
              <p:cNvCxnSpPr/>
              <p:nvPr/>
            </p:nvCxnSpPr>
            <p:spPr>
              <a:xfrm flipV="1">
                <a:off x="4644008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Connettore 1 200"/>
              <p:cNvCxnSpPr/>
              <p:nvPr/>
            </p:nvCxnSpPr>
            <p:spPr>
              <a:xfrm flipV="1">
                <a:off x="4788024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Connettore 1 201"/>
              <p:cNvCxnSpPr/>
              <p:nvPr/>
            </p:nvCxnSpPr>
            <p:spPr>
              <a:xfrm flipV="1">
                <a:off x="4932040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Connettore 1 202"/>
              <p:cNvCxnSpPr/>
              <p:nvPr/>
            </p:nvCxnSpPr>
            <p:spPr>
              <a:xfrm flipV="1">
                <a:off x="5076056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Connettore 1 203"/>
              <p:cNvCxnSpPr/>
              <p:nvPr/>
            </p:nvCxnSpPr>
            <p:spPr>
              <a:xfrm flipV="1">
                <a:off x="5220072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Connettore 1 204"/>
              <p:cNvCxnSpPr/>
              <p:nvPr/>
            </p:nvCxnSpPr>
            <p:spPr>
              <a:xfrm flipV="1">
                <a:off x="5364088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Connettore 1 205"/>
              <p:cNvCxnSpPr/>
              <p:nvPr/>
            </p:nvCxnSpPr>
            <p:spPr>
              <a:xfrm flipV="1">
                <a:off x="5508104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Connettore 1 206"/>
              <p:cNvCxnSpPr/>
              <p:nvPr/>
            </p:nvCxnSpPr>
            <p:spPr>
              <a:xfrm flipV="1">
                <a:off x="5652120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Connettore 1 207"/>
              <p:cNvCxnSpPr/>
              <p:nvPr/>
            </p:nvCxnSpPr>
            <p:spPr>
              <a:xfrm flipV="1">
                <a:off x="5796136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Connettore 1 208"/>
              <p:cNvCxnSpPr/>
              <p:nvPr/>
            </p:nvCxnSpPr>
            <p:spPr>
              <a:xfrm flipV="1">
                <a:off x="5940152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Connettore 1 209"/>
              <p:cNvCxnSpPr/>
              <p:nvPr/>
            </p:nvCxnSpPr>
            <p:spPr>
              <a:xfrm flipV="1">
                <a:off x="6084168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Connettore 1 210"/>
              <p:cNvCxnSpPr/>
              <p:nvPr/>
            </p:nvCxnSpPr>
            <p:spPr>
              <a:xfrm flipV="1">
                <a:off x="6228184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Connettore 1 211"/>
              <p:cNvCxnSpPr/>
              <p:nvPr/>
            </p:nvCxnSpPr>
            <p:spPr>
              <a:xfrm flipV="1">
                <a:off x="6372200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Connettore 1 212"/>
              <p:cNvCxnSpPr/>
              <p:nvPr/>
            </p:nvCxnSpPr>
            <p:spPr>
              <a:xfrm flipV="1">
                <a:off x="6516216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Connettore 1 213"/>
              <p:cNvCxnSpPr/>
              <p:nvPr/>
            </p:nvCxnSpPr>
            <p:spPr>
              <a:xfrm flipV="1">
                <a:off x="6660232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Connettore 1 214"/>
              <p:cNvCxnSpPr/>
              <p:nvPr/>
            </p:nvCxnSpPr>
            <p:spPr>
              <a:xfrm flipV="1">
                <a:off x="6804248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Connettore 1 215"/>
              <p:cNvCxnSpPr/>
              <p:nvPr/>
            </p:nvCxnSpPr>
            <p:spPr>
              <a:xfrm flipV="1">
                <a:off x="6948264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Connettore 1 216"/>
              <p:cNvCxnSpPr/>
              <p:nvPr/>
            </p:nvCxnSpPr>
            <p:spPr>
              <a:xfrm flipV="1">
                <a:off x="7092280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Connettore 1 217"/>
              <p:cNvCxnSpPr/>
              <p:nvPr/>
            </p:nvCxnSpPr>
            <p:spPr>
              <a:xfrm flipV="1">
                <a:off x="7236296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Connettore 1 218"/>
              <p:cNvCxnSpPr/>
              <p:nvPr/>
            </p:nvCxnSpPr>
            <p:spPr>
              <a:xfrm flipV="1">
                <a:off x="7380312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Connettore 1 219"/>
              <p:cNvCxnSpPr/>
              <p:nvPr/>
            </p:nvCxnSpPr>
            <p:spPr>
              <a:xfrm flipV="1">
                <a:off x="7524328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Connettore 1 220"/>
              <p:cNvCxnSpPr/>
              <p:nvPr/>
            </p:nvCxnSpPr>
            <p:spPr>
              <a:xfrm flipV="1">
                <a:off x="7668344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Connettore 1 221"/>
              <p:cNvCxnSpPr/>
              <p:nvPr/>
            </p:nvCxnSpPr>
            <p:spPr>
              <a:xfrm flipV="1">
                <a:off x="7812360" y="2636912"/>
                <a:ext cx="0" cy="720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Connettore 1 222"/>
              <p:cNvCxnSpPr/>
              <p:nvPr/>
            </p:nvCxnSpPr>
            <p:spPr>
              <a:xfrm flipV="1">
                <a:off x="7956376" y="263691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4" name="Connettore 1 223"/>
            <p:cNvCxnSpPr/>
            <p:nvPr/>
          </p:nvCxnSpPr>
          <p:spPr>
            <a:xfrm flipV="1">
              <a:off x="2339752" y="2132856"/>
              <a:ext cx="0" cy="504056"/>
            </a:xfrm>
            <a:prstGeom prst="line">
              <a:avLst/>
            </a:prstGeom>
            <a:ln w="952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Connettore 1 224"/>
            <p:cNvCxnSpPr/>
            <p:nvPr/>
          </p:nvCxnSpPr>
          <p:spPr>
            <a:xfrm flipV="1">
              <a:off x="7524328" y="2132856"/>
              <a:ext cx="0" cy="504056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uppo 159"/>
            <p:cNvGrpSpPr/>
            <p:nvPr/>
          </p:nvGrpSpPr>
          <p:grpSpPr>
            <a:xfrm>
              <a:off x="467430" y="2771628"/>
              <a:ext cx="7212675" cy="369332"/>
              <a:chOff x="395536" y="2564904"/>
              <a:chExt cx="7212675" cy="369332"/>
            </a:xfrm>
          </p:grpSpPr>
          <p:sp>
            <p:nvSpPr>
              <p:cNvPr id="70" name="CasellaDiTesto 69"/>
              <p:cNvSpPr txBox="1"/>
              <p:nvPr/>
            </p:nvSpPr>
            <p:spPr>
              <a:xfrm>
                <a:off x="395536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  <p:sp>
            <p:nvSpPr>
              <p:cNvPr id="71" name="CasellaDiTesto 70"/>
              <p:cNvSpPr txBox="1"/>
              <p:nvPr/>
            </p:nvSpPr>
            <p:spPr>
              <a:xfrm>
                <a:off x="1245978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2</a:t>
                </a:r>
                <a:endParaRPr lang="it-IT"/>
              </a:p>
            </p:txBody>
          </p:sp>
          <p:sp>
            <p:nvSpPr>
              <p:cNvPr id="72" name="CasellaDiTesto 71"/>
              <p:cNvSpPr txBox="1"/>
              <p:nvPr/>
            </p:nvSpPr>
            <p:spPr>
              <a:xfrm>
                <a:off x="2110074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3</a:t>
                </a:r>
                <a:endParaRPr lang="it-IT"/>
              </a:p>
            </p:txBody>
          </p:sp>
          <p:sp>
            <p:nvSpPr>
              <p:cNvPr id="73" name="CasellaDiTesto 72"/>
              <p:cNvSpPr txBox="1"/>
              <p:nvPr/>
            </p:nvSpPr>
            <p:spPr>
              <a:xfrm>
                <a:off x="2974170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4</a:t>
                </a:r>
                <a:endParaRPr lang="it-IT"/>
              </a:p>
            </p:txBody>
          </p:sp>
          <p:sp>
            <p:nvSpPr>
              <p:cNvPr id="74" name="CasellaDiTesto 73"/>
              <p:cNvSpPr txBox="1"/>
              <p:nvPr/>
            </p:nvSpPr>
            <p:spPr>
              <a:xfrm>
                <a:off x="3851920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  <p:sp>
            <p:nvSpPr>
              <p:cNvPr id="75" name="CasellaDiTesto 74"/>
              <p:cNvSpPr txBox="1"/>
              <p:nvPr/>
            </p:nvSpPr>
            <p:spPr>
              <a:xfrm>
                <a:off x="4702362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2</a:t>
                </a:r>
                <a:endParaRPr lang="it-IT"/>
              </a:p>
            </p:txBody>
          </p:sp>
          <p:sp>
            <p:nvSpPr>
              <p:cNvPr id="76" name="CasellaDiTesto 75"/>
              <p:cNvSpPr txBox="1"/>
              <p:nvPr/>
            </p:nvSpPr>
            <p:spPr>
              <a:xfrm>
                <a:off x="5566458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3</a:t>
                </a:r>
                <a:endParaRPr lang="it-IT"/>
              </a:p>
            </p:txBody>
          </p:sp>
          <p:sp>
            <p:nvSpPr>
              <p:cNvPr id="77" name="CasellaDiTesto 76"/>
              <p:cNvSpPr txBox="1"/>
              <p:nvPr/>
            </p:nvSpPr>
            <p:spPr>
              <a:xfrm>
                <a:off x="6430554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4</a:t>
                </a:r>
                <a:endParaRPr lang="it-IT"/>
              </a:p>
            </p:txBody>
          </p:sp>
          <p:sp>
            <p:nvSpPr>
              <p:cNvPr id="78" name="CasellaDiTesto 77"/>
              <p:cNvSpPr txBox="1"/>
              <p:nvPr/>
            </p:nvSpPr>
            <p:spPr>
              <a:xfrm>
                <a:off x="7306525" y="2564904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/>
                  <a:t>1</a:t>
                </a:r>
                <a:endParaRPr lang="it-IT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18" fill="hold"/>
                                        <p:tgtEl>
                                          <p:spTgt spid="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18168" y="188550"/>
            <a:ext cx="754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accent1">
                    <a:lumMod val="75000"/>
                  </a:schemeClr>
                </a:solidFill>
              </a:rPr>
              <a:t>Rappresentazione della note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251400" y="976854"/>
            <a:ext cx="8604560" cy="5404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 smtClean="0">
                <a:latin typeface="Arial" pitchFamily="34" charset="0"/>
                <a:cs typeface="Arial" pitchFamily="34" charset="0"/>
              </a:rPr>
              <a:t>Ogni nota è rappresentata dai seguenti parametri</a:t>
            </a:r>
          </a:p>
          <a:p>
            <a:pPr marL="723900" indent="-368300" algn="just">
              <a:spcBef>
                <a:spcPts val="6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it-IT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Valore: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	[C, Db, D,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Eb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, E, F, Gb, G,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Ab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, A,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Bb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, B]</a:t>
            </a:r>
          </a:p>
          <a:p>
            <a:pPr marL="723900" lvl="0" indent="-368300" algn="just">
              <a:spcBef>
                <a:spcPts val="6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it-IT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Altezza: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	 ottava di appartenenza [1, 7]: 1 (bassa), 7 (alta)</a:t>
            </a:r>
          </a:p>
          <a:p>
            <a:pPr marL="723900" indent="-368300" algn="just">
              <a:spcBef>
                <a:spcPts val="6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it-IT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Canale MIDI: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[1, 16];</a:t>
            </a:r>
          </a:p>
          <a:p>
            <a:pPr marL="723900" indent="-368300" algn="just">
              <a:spcBef>
                <a:spcPts val="6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it-IT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Posizione temporale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descritta da tre numeri interi:</a:t>
            </a:r>
            <a:endParaRPr lang="it-IT" sz="24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1160463" lvl="1" indent="-26035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it-IT" sz="2000" dirty="0" smtClean="0">
                <a:latin typeface="Arial" pitchFamily="34" charset="0"/>
                <a:ea typeface="Calibri"/>
                <a:cs typeface="Arial" pitchFamily="34" charset="0"/>
              </a:rPr>
              <a:t>numero della battuta (1, 2, ….);</a:t>
            </a:r>
          </a:p>
          <a:p>
            <a:pPr marL="1160463" lvl="1" indent="-26035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it-IT" sz="2000" dirty="0" smtClean="0">
                <a:latin typeface="Arial" pitchFamily="34" charset="0"/>
                <a:ea typeface="Calibri"/>
                <a:cs typeface="Arial" pitchFamily="34" charset="0"/>
              </a:rPr>
              <a:t>numero del movimento all’interno della battuta ([1,4] se 4/</a:t>
            </a:r>
            <a:r>
              <a:rPr lang="it-IT" sz="2000" dirty="0" err="1" smtClean="0">
                <a:latin typeface="Arial" pitchFamily="34" charset="0"/>
                <a:ea typeface="Calibri"/>
                <a:cs typeface="Arial" pitchFamily="34" charset="0"/>
              </a:rPr>
              <a:t>4</a:t>
            </a:r>
            <a:r>
              <a:rPr lang="it-IT" sz="2000" dirty="0" smtClean="0">
                <a:latin typeface="Arial" pitchFamily="34" charset="0"/>
                <a:ea typeface="Calibri"/>
                <a:cs typeface="Arial" pitchFamily="34" charset="0"/>
              </a:rPr>
              <a:t>);</a:t>
            </a:r>
          </a:p>
          <a:p>
            <a:pPr marL="1160463" lvl="1" indent="-26035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it-IT" sz="2000" dirty="0" smtClean="0">
                <a:latin typeface="Arial" pitchFamily="34" charset="0"/>
                <a:ea typeface="Calibri"/>
                <a:cs typeface="Arial" pitchFamily="34" charset="0"/>
              </a:rPr>
              <a:t>posizione all’interno del movimento [0, 119].</a:t>
            </a:r>
          </a:p>
          <a:p>
            <a:pPr marL="723900" lvl="0" indent="-3683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Font typeface="Wingdings" pitchFamily="2" charset="2"/>
              <a:buChar char="Ø"/>
            </a:pPr>
            <a:r>
              <a:rPr lang="it-IT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Durata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della nota, descritta da due numeri:</a:t>
            </a:r>
          </a:p>
          <a:p>
            <a:pPr marL="1160463" lvl="1" indent="-260350" algn="just">
              <a:lnSpc>
                <a:spcPct val="115000"/>
              </a:lnSpc>
              <a:spcBef>
                <a:spcPts val="600"/>
              </a:spcBef>
              <a:buClr>
                <a:srgbClr val="0000FF"/>
              </a:buClr>
              <a:buFont typeface="Wingdings" pitchFamily="2" charset="2"/>
              <a:buChar char="§"/>
            </a:pPr>
            <a:r>
              <a:rPr lang="it-IT" sz="2000" dirty="0" smtClean="0">
                <a:latin typeface="Arial" pitchFamily="34" charset="0"/>
                <a:ea typeface="Calibri"/>
                <a:cs typeface="Arial" pitchFamily="34" charset="0"/>
              </a:rPr>
              <a:t>numero intero di movimenti;</a:t>
            </a:r>
          </a:p>
          <a:p>
            <a:pPr marL="1160463" lvl="1" indent="-260350" algn="just">
              <a:lnSpc>
                <a:spcPct val="115000"/>
              </a:lnSpc>
              <a:spcBef>
                <a:spcPts val="600"/>
              </a:spcBef>
              <a:buClr>
                <a:srgbClr val="0000FF"/>
              </a:buClr>
              <a:buFont typeface="Wingdings" pitchFamily="2" charset="2"/>
              <a:buChar char="§"/>
            </a:pPr>
            <a:r>
              <a:rPr lang="it-IT" sz="2000" dirty="0" smtClean="0">
                <a:latin typeface="Arial" pitchFamily="34" charset="0"/>
                <a:ea typeface="Calibri"/>
                <a:cs typeface="Arial" pitchFamily="34" charset="0"/>
              </a:rPr>
              <a:t>frazione del movimento [0, 119].</a:t>
            </a:r>
          </a:p>
          <a:p>
            <a:pPr marL="723900" lvl="0" indent="-3683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Font typeface="Wingdings" pitchFamily="2" charset="2"/>
              <a:buChar char="Ø"/>
            </a:pPr>
            <a:r>
              <a:rPr lang="it-IT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Intensità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(detta anche velocità) [0, 127]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445</Words>
  <Application>Microsoft Office PowerPoint</Application>
  <PresentationFormat>Presentazione su schermo (4:3)</PresentationFormat>
  <Paragraphs>179</Paragraphs>
  <Slides>15</Slides>
  <Notes>0</Notes>
  <HiddenSlides>0</HiddenSlides>
  <MMClips>4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16</cp:revision>
  <dcterms:created xsi:type="dcterms:W3CDTF">2012-11-22T21:35:10Z</dcterms:created>
  <dcterms:modified xsi:type="dcterms:W3CDTF">2012-12-11T22:20:11Z</dcterms:modified>
</cp:coreProperties>
</file>